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6"/>
  </p:notesMasterIdLst>
  <p:sldIdLst>
    <p:sldId id="257" r:id="rId5"/>
  </p:sldIdLst>
  <p:sldSz cx="40233600" cy="40233600"/>
  <p:notesSz cx="6858000" cy="9144000"/>
  <p:defaultTextStyle>
    <a:defPPr>
      <a:defRPr lang="en-US"/>
    </a:defPPr>
    <a:lvl1pPr marL="0" algn="l" defTabSz="3862426" rtl="0" eaLnBrk="1" latinLnBrk="0" hangingPunct="1">
      <a:defRPr sz="7603" kern="1200">
        <a:solidFill>
          <a:schemeClr val="tx1"/>
        </a:solidFill>
        <a:latin typeface="+mn-lt"/>
        <a:ea typeface="+mn-ea"/>
        <a:cs typeface="+mn-cs"/>
      </a:defRPr>
    </a:lvl1pPr>
    <a:lvl2pPr marL="1931213" algn="l" defTabSz="3862426" rtl="0" eaLnBrk="1" latinLnBrk="0" hangingPunct="1">
      <a:defRPr sz="7603" kern="1200">
        <a:solidFill>
          <a:schemeClr val="tx1"/>
        </a:solidFill>
        <a:latin typeface="+mn-lt"/>
        <a:ea typeface="+mn-ea"/>
        <a:cs typeface="+mn-cs"/>
      </a:defRPr>
    </a:lvl2pPr>
    <a:lvl3pPr marL="3862426" algn="l" defTabSz="3862426" rtl="0" eaLnBrk="1" latinLnBrk="0" hangingPunct="1">
      <a:defRPr sz="7603" kern="1200">
        <a:solidFill>
          <a:schemeClr val="tx1"/>
        </a:solidFill>
        <a:latin typeface="+mn-lt"/>
        <a:ea typeface="+mn-ea"/>
        <a:cs typeface="+mn-cs"/>
      </a:defRPr>
    </a:lvl3pPr>
    <a:lvl4pPr marL="5793638" algn="l" defTabSz="3862426" rtl="0" eaLnBrk="1" latinLnBrk="0" hangingPunct="1">
      <a:defRPr sz="7603" kern="1200">
        <a:solidFill>
          <a:schemeClr val="tx1"/>
        </a:solidFill>
        <a:latin typeface="+mn-lt"/>
        <a:ea typeface="+mn-ea"/>
        <a:cs typeface="+mn-cs"/>
      </a:defRPr>
    </a:lvl4pPr>
    <a:lvl5pPr marL="7724851" algn="l" defTabSz="3862426" rtl="0" eaLnBrk="1" latinLnBrk="0" hangingPunct="1">
      <a:defRPr sz="7603" kern="1200">
        <a:solidFill>
          <a:schemeClr val="tx1"/>
        </a:solidFill>
        <a:latin typeface="+mn-lt"/>
        <a:ea typeface="+mn-ea"/>
        <a:cs typeface="+mn-cs"/>
      </a:defRPr>
    </a:lvl5pPr>
    <a:lvl6pPr marL="9656064" algn="l" defTabSz="3862426" rtl="0" eaLnBrk="1" latinLnBrk="0" hangingPunct="1">
      <a:defRPr sz="7603" kern="1200">
        <a:solidFill>
          <a:schemeClr val="tx1"/>
        </a:solidFill>
        <a:latin typeface="+mn-lt"/>
        <a:ea typeface="+mn-ea"/>
        <a:cs typeface="+mn-cs"/>
      </a:defRPr>
    </a:lvl6pPr>
    <a:lvl7pPr marL="11587277" algn="l" defTabSz="3862426" rtl="0" eaLnBrk="1" latinLnBrk="0" hangingPunct="1">
      <a:defRPr sz="7603" kern="1200">
        <a:solidFill>
          <a:schemeClr val="tx1"/>
        </a:solidFill>
        <a:latin typeface="+mn-lt"/>
        <a:ea typeface="+mn-ea"/>
        <a:cs typeface="+mn-cs"/>
      </a:defRPr>
    </a:lvl7pPr>
    <a:lvl8pPr marL="13518490" algn="l" defTabSz="3862426" rtl="0" eaLnBrk="1" latinLnBrk="0" hangingPunct="1">
      <a:defRPr sz="7603" kern="1200">
        <a:solidFill>
          <a:schemeClr val="tx1"/>
        </a:solidFill>
        <a:latin typeface="+mn-lt"/>
        <a:ea typeface="+mn-ea"/>
        <a:cs typeface="+mn-cs"/>
      </a:defRPr>
    </a:lvl8pPr>
    <a:lvl9pPr marL="15449702" algn="l" defTabSz="3862426" rtl="0" eaLnBrk="1" latinLnBrk="0" hangingPunct="1">
      <a:defRPr sz="760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1C58892-76D5-0A37-F585-F5ED7E2C855C}" name="Progga Sinha Saha" initials="PSS" userId="S::progga@reichertandassociates.ca::5dc1ea39-6090-4766-bd4a-39c8dd3a228e" providerId="AD"/>
  <p188:author id="{3B84C3EF-E77F-1420-7D8E-A16181DB3BA5}" name="Dragana  Misita" initials="DM" userId="S::Dragana@reichertandassociates.ca::011df381-a74e-4309-ae79-b512a193606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79A4E3"/>
    <a:srgbClr val="DB8513"/>
    <a:srgbClr val="E7F9F9"/>
    <a:srgbClr val="F0F882"/>
    <a:srgbClr val="E4F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F87866-DAE9-47DA-AF30-67318E30C25C}" v="296" dt="2023-05-24T17:54:06.1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0"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gana  Misita" userId="011df381-a74e-4309-ae79-b512a1936061" providerId="ADAL" clId="{CBC95E3B-2D9B-4C8A-954F-8FE2351D9F1B}"/>
    <pc:docChg chg="undo redo custSel modSld">
      <pc:chgData name="Dragana  Misita" userId="011df381-a74e-4309-ae79-b512a1936061" providerId="ADAL" clId="{CBC95E3B-2D9B-4C8A-954F-8FE2351D9F1B}" dt="2023-05-24T17:07:27.236" v="8290" actId="20577"/>
      <pc:docMkLst>
        <pc:docMk/>
      </pc:docMkLst>
      <pc:sldChg chg="addSp delSp modSp mod addCm delCm modCm">
        <pc:chgData name="Dragana  Misita" userId="011df381-a74e-4309-ae79-b512a1936061" providerId="ADAL" clId="{CBC95E3B-2D9B-4C8A-954F-8FE2351D9F1B}" dt="2023-05-24T17:07:27.236" v="8290" actId="20577"/>
        <pc:sldMkLst>
          <pc:docMk/>
          <pc:sldMk cId="923295872" sldId="257"/>
        </pc:sldMkLst>
        <pc:spChg chg="mod">
          <ac:chgData name="Dragana  Misita" userId="011df381-a74e-4309-ae79-b512a1936061" providerId="ADAL" clId="{CBC95E3B-2D9B-4C8A-954F-8FE2351D9F1B}" dt="2023-05-16T22:09:10.532" v="654" actId="1076"/>
          <ac:spMkLst>
            <pc:docMk/>
            <pc:sldMk cId="923295872" sldId="257"/>
            <ac:spMk id="2" creationId="{00000000-0000-0000-0000-000000000000}"/>
          </ac:spMkLst>
        </pc:spChg>
        <pc:spChg chg="del mod">
          <ac:chgData name="Dragana  Misita" userId="011df381-a74e-4309-ae79-b512a1936061" providerId="ADAL" clId="{CBC95E3B-2D9B-4C8A-954F-8FE2351D9F1B}" dt="2023-05-17T00:59:14.081" v="1210" actId="478"/>
          <ac:spMkLst>
            <pc:docMk/>
            <pc:sldMk cId="923295872" sldId="257"/>
            <ac:spMk id="3" creationId="{4C7BE5CE-3C7C-2AD1-1020-48C624B6569E}"/>
          </ac:spMkLst>
        </pc:spChg>
        <pc:spChg chg="add del mod">
          <ac:chgData name="Dragana  Misita" userId="011df381-a74e-4309-ae79-b512a1936061" providerId="ADAL" clId="{CBC95E3B-2D9B-4C8A-954F-8FE2351D9F1B}" dt="2023-05-16T21:55:13.946" v="440" actId="21"/>
          <ac:spMkLst>
            <pc:docMk/>
            <pc:sldMk cId="923295872" sldId="257"/>
            <ac:spMk id="4" creationId="{012E06D6-35B9-E898-3179-E6F435A65D9D}"/>
          </ac:spMkLst>
        </pc:spChg>
        <pc:spChg chg="del">
          <ac:chgData name="Dragana  Misita" userId="011df381-a74e-4309-ae79-b512a1936061" providerId="ADAL" clId="{CBC95E3B-2D9B-4C8A-954F-8FE2351D9F1B}" dt="2023-05-16T15:34:37.463" v="90" actId="478"/>
          <ac:spMkLst>
            <pc:docMk/>
            <pc:sldMk cId="923295872" sldId="257"/>
            <ac:spMk id="5" creationId="{9320B131-8A42-513E-162C-653B8BCE06D6}"/>
          </ac:spMkLst>
        </pc:spChg>
        <pc:spChg chg="add del mod">
          <ac:chgData name="Dragana  Misita" userId="011df381-a74e-4309-ae79-b512a1936061" providerId="ADAL" clId="{CBC95E3B-2D9B-4C8A-954F-8FE2351D9F1B}" dt="2023-05-17T01:24:17.561" v="1776" actId="478"/>
          <ac:spMkLst>
            <pc:docMk/>
            <pc:sldMk cId="923295872" sldId="257"/>
            <ac:spMk id="5" creationId="{AF04DDFE-FD7D-C7F4-8960-267D6E3595F2}"/>
          </ac:spMkLst>
        </pc:spChg>
        <pc:spChg chg="add mod">
          <ac:chgData name="Dragana  Misita" userId="011df381-a74e-4309-ae79-b512a1936061" providerId="ADAL" clId="{CBC95E3B-2D9B-4C8A-954F-8FE2351D9F1B}" dt="2023-05-18T16:02:19.282" v="7529" actId="20577"/>
          <ac:spMkLst>
            <pc:docMk/>
            <pc:sldMk cId="923295872" sldId="257"/>
            <ac:spMk id="5" creationId="{FA0B1B0E-1827-6CB3-B83E-171354A1F02E}"/>
          </ac:spMkLst>
        </pc:spChg>
        <pc:spChg chg="mod">
          <ac:chgData name="Dragana  Misita" userId="011df381-a74e-4309-ae79-b512a1936061" providerId="ADAL" clId="{CBC95E3B-2D9B-4C8A-954F-8FE2351D9F1B}" dt="2023-05-17T01:37:14.473" v="2231" actId="1076"/>
          <ac:spMkLst>
            <pc:docMk/>
            <pc:sldMk cId="923295872" sldId="257"/>
            <ac:spMk id="6" creationId="{00000000-0000-0000-0000-000000000000}"/>
          </ac:spMkLst>
        </pc:spChg>
        <pc:spChg chg="del">
          <ac:chgData name="Dragana  Misita" userId="011df381-a74e-4309-ae79-b512a1936061" providerId="ADAL" clId="{CBC95E3B-2D9B-4C8A-954F-8FE2351D9F1B}" dt="2023-05-16T15:34:49.684" v="98" actId="478"/>
          <ac:spMkLst>
            <pc:docMk/>
            <pc:sldMk cId="923295872" sldId="257"/>
            <ac:spMk id="7" creationId="{601CDE24-8698-6D9C-D3B6-CBD4037FF1B0}"/>
          </ac:spMkLst>
        </pc:spChg>
        <pc:spChg chg="add mod">
          <ac:chgData name="Dragana  Misita" userId="011df381-a74e-4309-ae79-b512a1936061" providerId="ADAL" clId="{CBC95E3B-2D9B-4C8A-954F-8FE2351D9F1B}" dt="2023-05-17T19:01:41.334" v="6495" actId="207"/>
          <ac:spMkLst>
            <pc:docMk/>
            <pc:sldMk cId="923295872" sldId="257"/>
            <ac:spMk id="7" creationId="{FCCFF59A-2C6D-C79F-5CE1-D0845D84A677}"/>
          </ac:spMkLst>
        </pc:spChg>
        <pc:spChg chg="add del mod">
          <ac:chgData name="Dragana  Misita" userId="011df381-a74e-4309-ae79-b512a1936061" providerId="ADAL" clId="{CBC95E3B-2D9B-4C8A-954F-8FE2351D9F1B}" dt="2023-05-17T01:25:34.079" v="1798" actId="478"/>
          <ac:spMkLst>
            <pc:docMk/>
            <pc:sldMk cId="923295872" sldId="257"/>
            <ac:spMk id="8" creationId="{06773D01-FC9F-BC48-E78D-23C910E52923}"/>
          </ac:spMkLst>
        </pc:spChg>
        <pc:spChg chg="del">
          <ac:chgData name="Dragana  Misita" userId="011df381-a74e-4309-ae79-b512a1936061" providerId="ADAL" clId="{CBC95E3B-2D9B-4C8A-954F-8FE2351D9F1B}" dt="2023-05-16T15:34:15.547" v="74" actId="478"/>
          <ac:spMkLst>
            <pc:docMk/>
            <pc:sldMk cId="923295872" sldId="257"/>
            <ac:spMk id="8" creationId="{8DDE48F2-A96E-82E1-1D94-CAF647472194}"/>
          </ac:spMkLst>
        </pc:spChg>
        <pc:spChg chg="add mod">
          <ac:chgData name="Dragana  Misita" userId="011df381-a74e-4309-ae79-b512a1936061" providerId="ADAL" clId="{CBC95E3B-2D9B-4C8A-954F-8FE2351D9F1B}" dt="2023-05-18T15:59:06.282" v="7441" actId="1076"/>
          <ac:spMkLst>
            <pc:docMk/>
            <pc:sldMk cId="923295872" sldId="257"/>
            <ac:spMk id="8" creationId="{CCAA8F69-8890-841B-6776-86D1B7FF67AF}"/>
          </ac:spMkLst>
        </pc:spChg>
        <pc:spChg chg="add del mod">
          <ac:chgData name="Dragana  Misita" userId="011df381-a74e-4309-ae79-b512a1936061" providerId="ADAL" clId="{CBC95E3B-2D9B-4C8A-954F-8FE2351D9F1B}" dt="2023-05-17T01:05:46.405" v="1456"/>
          <ac:spMkLst>
            <pc:docMk/>
            <pc:sldMk cId="923295872" sldId="257"/>
            <ac:spMk id="9" creationId="{0477B02C-9473-43DB-A27E-2D696B5BF5F1}"/>
          </ac:spMkLst>
        </pc:spChg>
        <pc:spChg chg="add mod">
          <ac:chgData name="Dragana  Misita" userId="011df381-a74e-4309-ae79-b512a1936061" providerId="ADAL" clId="{CBC95E3B-2D9B-4C8A-954F-8FE2351D9F1B}" dt="2023-05-18T16:02:08.722" v="7525" actId="1076"/>
          <ac:spMkLst>
            <pc:docMk/>
            <pc:sldMk cId="923295872" sldId="257"/>
            <ac:spMk id="9" creationId="{4AF9D0B7-FF1D-AA2C-80DC-08E12C094B87}"/>
          </ac:spMkLst>
        </pc:spChg>
        <pc:spChg chg="del">
          <ac:chgData name="Dragana  Misita" userId="011df381-a74e-4309-ae79-b512a1936061" providerId="ADAL" clId="{CBC95E3B-2D9B-4C8A-954F-8FE2351D9F1B}" dt="2023-05-16T15:34:51.381" v="99" actId="478"/>
          <ac:spMkLst>
            <pc:docMk/>
            <pc:sldMk cId="923295872" sldId="257"/>
            <ac:spMk id="9" creationId="{749D1724-F219-2680-ECE5-884E53189CA6}"/>
          </ac:spMkLst>
        </pc:spChg>
        <pc:spChg chg="add mod">
          <ac:chgData name="Dragana  Misita" userId="011df381-a74e-4309-ae79-b512a1936061" providerId="ADAL" clId="{CBC95E3B-2D9B-4C8A-954F-8FE2351D9F1B}" dt="2023-05-18T16:02:16.197" v="7528" actId="1076"/>
          <ac:spMkLst>
            <pc:docMk/>
            <pc:sldMk cId="923295872" sldId="257"/>
            <ac:spMk id="10" creationId="{42CCF1D9-8497-C8B7-4FB7-C4F85D9782C9}"/>
          </ac:spMkLst>
        </pc:spChg>
        <pc:spChg chg="del mod">
          <ac:chgData name="Dragana  Misita" userId="011df381-a74e-4309-ae79-b512a1936061" providerId="ADAL" clId="{CBC95E3B-2D9B-4C8A-954F-8FE2351D9F1B}" dt="2023-05-16T21:55:22.369" v="446" actId="478"/>
          <ac:spMkLst>
            <pc:docMk/>
            <pc:sldMk cId="923295872" sldId="257"/>
            <ac:spMk id="10" creationId="{6DF12ACD-758B-8A8C-B12C-75CCBE00E8E7}"/>
          </ac:spMkLst>
        </pc:spChg>
        <pc:spChg chg="del">
          <ac:chgData name="Dragana  Misita" userId="011df381-a74e-4309-ae79-b512a1936061" providerId="ADAL" clId="{CBC95E3B-2D9B-4C8A-954F-8FE2351D9F1B}" dt="2023-05-16T15:34:31.159" v="86" actId="478"/>
          <ac:spMkLst>
            <pc:docMk/>
            <pc:sldMk cId="923295872" sldId="257"/>
            <ac:spMk id="12" creationId="{1C1B4DE7-A33C-31A6-6CE2-5F0A4DC720B9}"/>
          </ac:spMkLst>
        </pc:spChg>
        <pc:spChg chg="add mod">
          <ac:chgData name="Dragana  Misita" userId="011df381-a74e-4309-ae79-b512a1936061" providerId="ADAL" clId="{CBC95E3B-2D9B-4C8A-954F-8FE2351D9F1B}" dt="2023-05-17T01:06:26.074" v="1464" actId="207"/>
          <ac:spMkLst>
            <pc:docMk/>
            <pc:sldMk cId="923295872" sldId="257"/>
            <ac:spMk id="13" creationId="{4CEA8F3D-9AA1-7A27-4BD6-81B10F79BF85}"/>
          </ac:spMkLst>
        </pc:spChg>
        <pc:spChg chg="del">
          <ac:chgData name="Dragana  Misita" userId="011df381-a74e-4309-ae79-b512a1936061" providerId="ADAL" clId="{CBC95E3B-2D9B-4C8A-954F-8FE2351D9F1B}" dt="2023-05-16T15:34:30.443" v="85" actId="478"/>
          <ac:spMkLst>
            <pc:docMk/>
            <pc:sldMk cId="923295872" sldId="257"/>
            <ac:spMk id="13" creationId="{AD54A057-D7FB-6ED5-82A0-1C6F4AB26C54}"/>
          </ac:spMkLst>
        </pc:spChg>
        <pc:spChg chg="add mod">
          <ac:chgData name="Dragana  Misita" userId="011df381-a74e-4309-ae79-b512a1936061" providerId="ADAL" clId="{CBC95E3B-2D9B-4C8A-954F-8FE2351D9F1B}" dt="2023-05-17T01:01:10.171" v="1274" actId="14100"/>
          <ac:spMkLst>
            <pc:docMk/>
            <pc:sldMk cId="923295872" sldId="257"/>
            <ac:spMk id="14" creationId="{367FFD42-7BAA-71BA-E2EC-D14F0A0646C1}"/>
          </ac:spMkLst>
        </pc:spChg>
        <pc:spChg chg="del">
          <ac:chgData name="Dragana  Misita" userId="011df381-a74e-4309-ae79-b512a1936061" providerId="ADAL" clId="{CBC95E3B-2D9B-4C8A-954F-8FE2351D9F1B}" dt="2023-05-16T15:34:26.027" v="82" actId="478"/>
          <ac:spMkLst>
            <pc:docMk/>
            <pc:sldMk cId="923295872" sldId="257"/>
            <ac:spMk id="14" creationId="{A6C03930-C13B-C261-0AAF-5FBA68769621}"/>
          </ac:spMkLst>
        </pc:spChg>
        <pc:spChg chg="add del mod">
          <ac:chgData name="Dragana  Misita" userId="011df381-a74e-4309-ae79-b512a1936061" providerId="ADAL" clId="{CBC95E3B-2D9B-4C8A-954F-8FE2351D9F1B}" dt="2023-05-16T22:09:48.896" v="666" actId="478"/>
          <ac:spMkLst>
            <pc:docMk/>
            <pc:sldMk cId="923295872" sldId="257"/>
            <ac:spMk id="15" creationId="{CF27DA2E-9582-371A-BDEC-4304572F2C60}"/>
          </ac:spMkLst>
        </pc:spChg>
        <pc:spChg chg="del">
          <ac:chgData name="Dragana  Misita" userId="011df381-a74e-4309-ae79-b512a1936061" providerId="ADAL" clId="{CBC95E3B-2D9B-4C8A-954F-8FE2351D9F1B}" dt="2023-05-16T15:34:35.690" v="89" actId="478"/>
          <ac:spMkLst>
            <pc:docMk/>
            <pc:sldMk cId="923295872" sldId="257"/>
            <ac:spMk id="15" creationId="{F58C8746-224B-7574-8680-082F8E9125AC}"/>
          </ac:spMkLst>
        </pc:spChg>
        <pc:spChg chg="add del mod">
          <ac:chgData name="Dragana  Misita" userId="011df381-a74e-4309-ae79-b512a1936061" providerId="ADAL" clId="{CBC95E3B-2D9B-4C8A-954F-8FE2351D9F1B}" dt="2023-05-16T23:21:03.352" v="738" actId="478"/>
          <ac:spMkLst>
            <pc:docMk/>
            <pc:sldMk cId="923295872" sldId="257"/>
            <ac:spMk id="16" creationId="{094C7CE7-7FE5-1296-717A-28074B13EE90}"/>
          </ac:spMkLst>
        </pc:spChg>
        <pc:spChg chg="add del mod">
          <ac:chgData name="Dragana  Misita" userId="011df381-a74e-4309-ae79-b512a1936061" providerId="ADAL" clId="{CBC95E3B-2D9B-4C8A-954F-8FE2351D9F1B}" dt="2023-05-16T22:10:07.338" v="673" actId="478"/>
          <ac:spMkLst>
            <pc:docMk/>
            <pc:sldMk cId="923295872" sldId="257"/>
            <ac:spMk id="18" creationId="{22C7716A-DD30-112C-2B25-2497202FC02B}"/>
          </ac:spMkLst>
        </pc:spChg>
        <pc:spChg chg="add del mod">
          <ac:chgData name="Dragana  Misita" userId="011df381-a74e-4309-ae79-b512a1936061" providerId="ADAL" clId="{CBC95E3B-2D9B-4C8A-954F-8FE2351D9F1B}" dt="2023-05-16T21:50:24.048" v="418" actId="478"/>
          <ac:spMkLst>
            <pc:docMk/>
            <pc:sldMk cId="923295872" sldId="257"/>
            <ac:spMk id="19" creationId="{20A4DA3B-2AEC-0C26-EEC7-44EA72229ED2}"/>
          </ac:spMkLst>
        </pc:spChg>
        <pc:spChg chg="add del mod">
          <ac:chgData name="Dragana  Misita" userId="011df381-a74e-4309-ae79-b512a1936061" providerId="ADAL" clId="{CBC95E3B-2D9B-4C8A-954F-8FE2351D9F1B}" dt="2023-05-16T23:21:04.194" v="739" actId="478"/>
          <ac:spMkLst>
            <pc:docMk/>
            <pc:sldMk cId="923295872" sldId="257"/>
            <ac:spMk id="20" creationId="{60FA2609-A30E-BA96-A50F-1A5E34A06EF6}"/>
          </ac:spMkLst>
        </pc:spChg>
        <pc:spChg chg="add del mod">
          <ac:chgData name="Dragana  Misita" userId="011df381-a74e-4309-ae79-b512a1936061" providerId="ADAL" clId="{CBC95E3B-2D9B-4C8A-954F-8FE2351D9F1B}" dt="2023-05-16T23:53:40.093" v="930" actId="478"/>
          <ac:spMkLst>
            <pc:docMk/>
            <pc:sldMk cId="923295872" sldId="257"/>
            <ac:spMk id="21" creationId="{7F4FE55C-5D57-2122-1A0B-9484D37269CA}"/>
          </ac:spMkLst>
        </pc:spChg>
        <pc:spChg chg="del mod">
          <ac:chgData name="Dragana  Misita" userId="011df381-a74e-4309-ae79-b512a1936061" providerId="ADAL" clId="{CBC95E3B-2D9B-4C8A-954F-8FE2351D9F1B}" dt="2023-05-18T16:00:02.618" v="7461" actId="478"/>
          <ac:spMkLst>
            <pc:docMk/>
            <pc:sldMk cId="923295872" sldId="257"/>
            <ac:spMk id="22" creationId="{5586E93A-EFDA-9AE1-F064-B55782DBC9C7}"/>
          </ac:spMkLst>
        </pc:spChg>
        <pc:spChg chg="add del mod">
          <ac:chgData name="Dragana  Misita" userId="011df381-a74e-4309-ae79-b512a1936061" providerId="ADAL" clId="{CBC95E3B-2D9B-4C8A-954F-8FE2351D9F1B}" dt="2023-05-16T22:11:14.150" v="690" actId="478"/>
          <ac:spMkLst>
            <pc:docMk/>
            <pc:sldMk cId="923295872" sldId="257"/>
            <ac:spMk id="23" creationId="{D2FB531B-5090-FCFA-E170-C1727A62F7DA}"/>
          </ac:spMkLst>
        </pc:spChg>
        <pc:spChg chg="del mod">
          <ac:chgData name="Dragana  Misita" userId="011df381-a74e-4309-ae79-b512a1936061" providerId="ADAL" clId="{CBC95E3B-2D9B-4C8A-954F-8FE2351D9F1B}" dt="2023-05-16T15:51:05.787" v="258" actId="478"/>
          <ac:spMkLst>
            <pc:docMk/>
            <pc:sldMk cId="923295872" sldId="257"/>
            <ac:spMk id="24" creationId="{3A3564B2-CAC0-B407-1E5B-39C7387411D9}"/>
          </ac:spMkLst>
        </pc:spChg>
        <pc:spChg chg="del mod">
          <ac:chgData name="Dragana  Misita" userId="011df381-a74e-4309-ae79-b512a1936061" providerId="ADAL" clId="{CBC95E3B-2D9B-4C8A-954F-8FE2351D9F1B}" dt="2023-05-16T15:34:24.445" v="81" actId="478"/>
          <ac:spMkLst>
            <pc:docMk/>
            <pc:sldMk cId="923295872" sldId="257"/>
            <ac:spMk id="25" creationId="{211452AD-18F3-34C0-8ECD-5DD9A460F75E}"/>
          </ac:spMkLst>
        </pc:spChg>
        <pc:spChg chg="mod">
          <ac:chgData name="Dragana  Misita" userId="011df381-a74e-4309-ae79-b512a1936061" providerId="ADAL" clId="{CBC95E3B-2D9B-4C8A-954F-8FE2351D9F1B}" dt="2023-05-16T22:13:09.468" v="695" actId="1076"/>
          <ac:spMkLst>
            <pc:docMk/>
            <pc:sldMk cId="923295872" sldId="257"/>
            <ac:spMk id="25" creationId="{FF3A6D59-0069-7FFA-2980-E0E60A56BEA3}"/>
          </ac:spMkLst>
        </pc:spChg>
        <pc:spChg chg="mod">
          <ac:chgData name="Dragana  Misita" userId="011df381-a74e-4309-ae79-b512a1936061" providerId="ADAL" clId="{CBC95E3B-2D9B-4C8A-954F-8FE2351D9F1B}" dt="2023-05-17T01:01:21.556" v="1276" actId="1076"/>
          <ac:spMkLst>
            <pc:docMk/>
            <pc:sldMk cId="923295872" sldId="257"/>
            <ac:spMk id="26" creationId="{241896FC-10D8-DCDA-6975-E388FBA83D11}"/>
          </ac:spMkLst>
        </pc:spChg>
        <pc:spChg chg="del">
          <ac:chgData name="Dragana  Misita" userId="011df381-a74e-4309-ae79-b512a1936061" providerId="ADAL" clId="{CBC95E3B-2D9B-4C8A-954F-8FE2351D9F1B}" dt="2023-05-16T15:34:03.369" v="67" actId="478"/>
          <ac:spMkLst>
            <pc:docMk/>
            <pc:sldMk cId="923295872" sldId="257"/>
            <ac:spMk id="26" creationId="{39AB97DD-82B1-2B93-ADB0-A30560F19CBE}"/>
          </ac:spMkLst>
        </pc:spChg>
        <pc:spChg chg="mod">
          <ac:chgData name="Dragana  Misita" userId="011df381-a74e-4309-ae79-b512a1936061" providerId="ADAL" clId="{CBC95E3B-2D9B-4C8A-954F-8FE2351D9F1B}" dt="2023-05-17T19:17:35.212" v="6626" actId="554"/>
          <ac:spMkLst>
            <pc:docMk/>
            <pc:sldMk cId="923295872" sldId="257"/>
            <ac:spMk id="27" creationId="{00000000-0000-0000-0000-000000000000}"/>
          </ac:spMkLst>
        </pc:spChg>
        <pc:spChg chg="del">
          <ac:chgData name="Dragana  Misita" userId="011df381-a74e-4309-ae79-b512a1936061" providerId="ADAL" clId="{CBC95E3B-2D9B-4C8A-954F-8FE2351D9F1B}" dt="2023-05-16T15:34:07.202" v="70" actId="478"/>
          <ac:spMkLst>
            <pc:docMk/>
            <pc:sldMk cId="923295872" sldId="257"/>
            <ac:spMk id="28" creationId="{63B69A96-D86A-CACF-ABCC-A2173E032768}"/>
          </ac:spMkLst>
        </pc:spChg>
        <pc:spChg chg="add mod">
          <ac:chgData name="Dragana  Misita" userId="011df381-a74e-4309-ae79-b512a1936061" providerId="ADAL" clId="{CBC95E3B-2D9B-4C8A-954F-8FE2351D9F1B}" dt="2023-05-17T19:17:49.968" v="6627" actId="14100"/>
          <ac:spMkLst>
            <pc:docMk/>
            <pc:sldMk cId="923295872" sldId="257"/>
            <ac:spMk id="28" creationId="{67795BF7-4235-4D3A-3919-6E3ACC79F164}"/>
          </ac:spMkLst>
        </pc:spChg>
        <pc:spChg chg="del">
          <ac:chgData name="Dragana  Misita" userId="011df381-a74e-4309-ae79-b512a1936061" providerId="ADAL" clId="{CBC95E3B-2D9B-4C8A-954F-8FE2351D9F1B}" dt="2023-05-16T15:34:17.036" v="75" actId="478"/>
          <ac:spMkLst>
            <pc:docMk/>
            <pc:sldMk cId="923295872" sldId="257"/>
            <ac:spMk id="29" creationId="{0F4E6FE3-B4B4-D114-4BEE-81F627DC3336}"/>
          </ac:spMkLst>
        </pc:spChg>
        <pc:spChg chg="add del mod">
          <ac:chgData name="Dragana  Misita" userId="011df381-a74e-4309-ae79-b512a1936061" providerId="ADAL" clId="{CBC95E3B-2D9B-4C8A-954F-8FE2351D9F1B}" dt="2023-05-16T22:09:55.435" v="669" actId="478"/>
          <ac:spMkLst>
            <pc:docMk/>
            <pc:sldMk cId="923295872" sldId="257"/>
            <ac:spMk id="30" creationId="{6F2DD980-C01F-F6AE-D034-8FC954AD460E}"/>
          </ac:spMkLst>
        </pc:spChg>
        <pc:spChg chg="add del mod">
          <ac:chgData name="Dragana  Misita" userId="011df381-a74e-4309-ae79-b512a1936061" providerId="ADAL" clId="{CBC95E3B-2D9B-4C8A-954F-8FE2351D9F1B}" dt="2023-05-16T23:53:41.685" v="933" actId="478"/>
          <ac:spMkLst>
            <pc:docMk/>
            <pc:sldMk cId="923295872" sldId="257"/>
            <ac:spMk id="31" creationId="{3DDB3FAD-C121-91CC-2DB9-309C1B1042EC}"/>
          </ac:spMkLst>
        </pc:spChg>
        <pc:spChg chg="del">
          <ac:chgData name="Dragana  Misita" userId="011df381-a74e-4309-ae79-b512a1936061" providerId="ADAL" clId="{CBC95E3B-2D9B-4C8A-954F-8FE2351D9F1B}" dt="2023-05-16T15:34:18.094" v="76" actId="478"/>
          <ac:spMkLst>
            <pc:docMk/>
            <pc:sldMk cId="923295872" sldId="257"/>
            <ac:spMk id="32" creationId="{F9531B7E-2EF5-9DA1-0CC0-2E1C002180DF}"/>
          </ac:spMkLst>
        </pc:spChg>
        <pc:spChg chg="del">
          <ac:chgData name="Dragana  Misita" userId="011df381-a74e-4309-ae79-b512a1936061" providerId="ADAL" clId="{CBC95E3B-2D9B-4C8A-954F-8FE2351D9F1B}" dt="2023-05-16T15:33:32.164" v="32" actId="478"/>
          <ac:spMkLst>
            <pc:docMk/>
            <pc:sldMk cId="923295872" sldId="257"/>
            <ac:spMk id="36" creationId="{B92E52C6-2BD1-FD3C-751F-C2886AB033A9}"/>
          </ac:spMkLst>
        </pc:spChg>
        <pc:spChg chg="add del mod">
          <ac:chgData name="Dragana  Misita" userId="011df381-a74e-4309-ae79-b512a1936061" providerId="ADAL" clId="{CBC95E3B-2D9B-4C8A-954F-8FE2351D9F1B}" dt="2023-05-17T18:03:54.834" v="5679" actId="21"/>
          <ac:spMkLst>
            <pc:docMk/>
            <pc:sldMk cId="923295872" sldId="257"/>
            <ac:spMk id="37" creationId="{54A3087D-FB87-92EF-1E3E-7FC9A10F2A1C}"/>
          </ac:spMkLst>
        </pc:spChg>
        <pc:spChg chg="del">
          <ac:chgData name="Dragana  Misita" userId="011df381-a74e-4309-ae79-b512a1936061" providerId="ADAL" clId="{CBC95E3B-2D9B-4C8A-954F-8FE2351D9F1B}" dt="2023-05-16T15:33:31.363" v="31" actId="478"/>
          <ac:spMkLst>
            <pc:docMk/>
            <pc:sldMk cId="923295872" sldId="257"/>
            <ac:spMk id="38" creationId="{3D913A13-0F01-72BD-9729-A81160A59746}"/>
          </ac:spMkLst>
        </pc:spChg>
        <pc:spChg chg="add del mod">
          <ac:chgData name="Dragana  Misita" userId="011df381-a74e-4309-ae79-b512a1936061" providerId="ADAL" clId="{CBC95E3B-2D9B-4C8A-954F-8FE2351D9F1B}" dt="2023-05-17T01:00:57.536" v="1271" actId="478"/>
          <ac:spMkLst>
            <pc:docMk/>
            <pc:sldMk cId="923295872" sldId="257"/>
            <ac:spMk id="38" creationId="{F0CAFB4D-B8C0-B453-13DF-156FB5055FCD}"/>
          </ac:spMkLst>
        </pc:spChg>
        <pc:spChg chg="del">
          <ac:chgData name="Dragana  Misita" userId="011df381-a74e-4309-ae79-b512a1936061" providerId="ADAL" clId="{CBC95E3B-2D9B-4C8A-954F-8FE2351D9F1B}" dt="2023-05-16T15:33:33.350" v="33" actId="478"/>
          <ac:spMkLst>
            <pc:docMk/>
            <pc:sldMk cId="923295872" sldId="257"/>
            <ac:spMk id="39" creationId="{91A99F61-74F2-7665-C3EF-0FF01FF0BA08}"/>
          </ac:spMkLst>
        </pc:spChg>
        <pc:spChg chg="add del mod">
          <ac:chgData name="Dragana  Misita" userId="011df381-a74e-4309-ae79-b512a1936061" providerId="ADAL" clId="{CBC95E3B-2D9B-4C8A-954F-8FE2351D9F1B}" dt="2023-05-17T17:49:29.205" v="5332"/>
          <ac:spMkLst>
            <pc:docMk/>
            <pc:sldMk cId="923295872" sldId="257"/>
            <ac:spMk id="39" creationId="{FB573090-0DDE-82AD-4EF0-CC2B1F41B5A1}"/>
          </ac:spMkLst>
        </pc:spChg>
        <pc:spChg chg="mod">
          <ac:chgData name="Dragana  Misita" userId="011df381-a74e-4309-ae79-b512a1936061" providerId="ADAL" clId="{CBC95E3B-2D9B-4C8A-954F-8FE2351D9F1B}" dt="2023-05-17T01:06:34.389" v="1466" actId="207"/>
          <ac:spMkLst>
            <pc:docMk/>
            <pc:sldMk cId="923295872" sldId="257"/>
            <ac:spMk id="41" creationId="{E750791A-862A-7EC8-8324-BD6339AE0307}"/>
          </ac:spMkLst>
        </pc:spChg>
        <pc:spChg chg="mod">
          <ac:chgData name="Dragana  Misita" userId="011df381-a74e-4309-ae79-b512a1936061" providerId="ADAL" clId="{CBC95E3B-2D9B-4C8A-954F-8FE2351D9F1B}" dt="2023-05-17T01:06:34.389" v="1466" actId="207"/>
          <ac:spMkLst>
            <pc:docMk/>
            <pc:sldMk cId="923295872" sldId="257"/>
            <ac:spMk id="42" creationId="{8CA089D6-5FDE-E2D9-E5AE-2DDD8CD4CBAA}"/>
          </ac:spMkLst>
        </pc:spChg>
        <pc:spChg chg="add del mod">
          <ac:chgData name="Dragana  Misita" userId="011df381-a74e-4309-ae79-b512a1936061" providerId="ADAL" clId="{CBC95E3B-2D9B-4C8A-954F-8FE2351D9F1B}" dt="2023-05-17T01:07:43.166" v="1495" actId="478"/>
          <ac:spMkLst>
            <pc:docMk/>
            <pc:sldMk cId="923295872" sldId="257"/>
            <ac:spMk id="43" creationId="{E3CF9B92-D9AB-56D3-ED1A-C4BF74820ABB}"/>
          </ac:spMkLst>
        </pc:spChg>
        <pc:spChg chg="del">
          <ac:chgData name="Dragana  Misita" userId="011df381-a74e-4309-ae79-b512a1936061" providerId="ADAL" clId="{CBC95E3B-2D9B-4C8A-954F-8FE2351D9F1B}" dt="2023-05-16T15:33:23.318" v="25" actId="478"/>
          <ac:spMkLst>
            <pc:docMk/>
            <pc:sldMk cId="923295872" sldId="257"/>
            <ac:spMk id="44" creationId="{DEBCE6B5-58C5-4E58-26FC-23DF208F65A0}"/>
          </ac:spMkLst>
        </pc:spChg>
        <pc:spChg chg="add del mod">
          <ac:chgData name="Dragana  Misita" userId="011df381-a74e-4309-ae79-b512a1936061" providerId="ADAL" clId="{CBC95E3B-2D9B-4C8A-954F-8FE2351D9F1B}" dt="2023-05-17T01:07:52.834" v="1500" actId="478"/>
          <ac:spMkLst>
            <pc:docMk/>
            <pc:sldMk cId="923295872" sldId="257"/>
            <ac:spMk id="44" creationId="{EA07058A-116A-746A-DA5E-90AC5CCFED10}"/>
          </ac:spMkLst>
        </pc:spChg>
        <pc:spChg chg="add mod">
          <ac:chgData name="Dragana  Misita" userId="011df381-a74e-4309-ae79-b512a1936061" providerId="ADAL" clId="{CBC95E3B-2D9B-4C8A-954F-8FE2351D9F1B}" dt="2023-05-24T16:50:06.778" v="7970" actId="1076"/>
          <ac:spMkLst>
            <pc:docMk/>
            <pc:sldMk cId="923295872" sldId="257"/>
            <ac:spMk id="45" creationId="{6C1B5670-3910-225C-0B03-2054BF58AB43}"/>
          </ac:spMkLst>
        </pc:spChg>
        <pc:spChg chg="add mod">
          <ac:chgData name="Dragana  Misita" userId="011df381-a74e-4309-ae79-b512a1936061" providerId="ADAL" clId="{CBC95E3B-2D9B-4C8A-954F-8FE2351D9F1B}" dt="2023-05-24T16:50:06.778" v="7970" actId="1076"/>
          <ac:spMkLst>
            <pc:docMk/>
            <pc:sldMk cId="923295872" sldId="257"/>
            <ac:spMk id="46" creationId="{71C79F18-CFA4-E85B-1CC6-866611B5CA20}"/>
          </ac:spMkLst>
        </pc:spChg>
        <pc:spChg chg="del mod">
          <ac:chgData name="Dragana  Misita" userId="011df381-a74e-4309-ae79-b512a1936061" providerId="ADAL" clId="{CBC95E3B-2D9B-4C8A-954F-8FE2351D9F1B}" dt="2023-05-16T15:34:19.176" v="77" actId="478"/>
          <ac:spMkLst>
            <pc:docMk/>
            <pc:sldMk cId="923295872" sldId="257"/>
            <ac:spMk id="47" creationId="{160F7E24-8AAF-5193-C320-2D76B3AB8405}"/>
          </ac:spMkLst>
        </pc:spChg>
        <pc:spChg chg="add del mod">
          <ac:chgData name="Dragana  Misita" userId="011df381-a74e-4309-ae79-b512a1936061" providerId="ADAL" clId="{CBC95E3B-2D9B-4C8A-954F-8FE2351D9F1B}" dt="2023-05-17T01:14:58.938" v="1599"/>
          <ac:spMkLst>
            <pc:docMk/>
            <pc:sldMk cId="923295872" sldId="257"/>
            <ac:spMk id="48" creationId="{B2C17D48-91AE-B305-FF09-EA9791C45237}"/>
          </ac:spMkLst>
        </pc:spChg>
        <pc:spChg chg="del mod">
          <ac:chgData name="Dragana  Misita" userId="011df381-a74e-4309-ae79-b512a1936061" providerId="ADAL" clId="{CBC95E3B-2D9B-4C8A-954F-8FE2351D9F1B}" dt="2023-05-16T15:34:09.496" v="72" actId="478"/>
          <ac:spMkLst>
            <pc:docMk/>
            <pc:sldMk cId="923295872" sldId="257"/>
            <ac:spMk id="49" creationId="{447E5E15-6B96-BF89-C7EB-ADE5DC8FD8AE}"/>
          </ac:spMkLst>
        </pc:spChg>
        <pc:spChg chg="add del mod ord">
          <ac:chgData name="Dragana  Misita" userId="011df381-a74e-4309-ae79-b512a1936061" providerId="ADAL" clId="{CBC95E3B-2D9B-4C8A-954F-8FE2351D9F1B}" dt="2023-05-17T01:38:25.363" v="2252" actId="478"/>
          <ac:spMkLst>
            <pc:docMk/>
            <pc:sldMk cId="923295872" sldId="257"/>
            <ac:spMk id="49" creationId="{75DC29FE-ABCB-14F5-FF48-AC819F66F7EB}"/>
          </ac:spMkLst>
        </pc:spChg>
        <pc:spChg chg="del">
          <ac:chgData name="Dragana  Misita" userId="011df381-a74e-4309-ae79-b512a1936061" providerId="ADAL" clId="{CBC95E3B-2D9B-4C8A-954F-8FE2351D9F1B}" dt="2023-05-16T15:34:11.245" v="73" actId="478"/>
          <ac:spMkLst>
            <pc:docMk/>
            <pc:sldMk cId="923295872" sldId="257"/>
            <ac:spMk id="51" creationId="{A0A64235-1174-DB32-30F4-6E523F24DADE}"/>
          </ac:spMkLst>
        </pc:spChg>
        <pc:spChg chg="add mod">
          <ac:chgData name="Dragana  Misita" userId="011df381-a74e-4309-ae79-b512a1936061" providerId="ADAL" clId="{CBC95E3B-2D9B-4C8A-954F-8FE2351D9F1B}" dt="2023-05-17T19:05:25.729" v="6505" actId="14100"/>
          <ac:spMkLst>
            <pc:docMk/>
            <pc:sldMk cId="923295872" sldId="257"/>
            <ac:spMk id="52" creationId="{F75DD8E4-79D6-6EAB-33EF-72EA6640727B}"/>
          </ac:spMkLst>
        </pc:spChg>
        <pc:spChg chg="add del mod">
          <ac:chgData name="Dragana  Misita" userId="011df381-a74e-4309-ae79-b512a1936061" providerId="ADAL" clId="{CBC95E3B-2D9B-4C8A-954F-8FE2351D9F1B}" dt="2023-05-17T18:54:35.001" v="6464" actId="478"/>
          <ac:spMkLst>
            <pc:docMk/>
            <pc:sldMk cId="923295872" sldId="257"/>
            <ac:spMk id="55" creationId="{A3C715EF-60F1-253A-C173-7F0863FEBA01}"/>
          </ac:spMkLst>
        </pc:spChg>
        <pc:spChg chg="add del mod">
          <ac:chgData name="Dragana  Misita" userId="011df381-a74e-4309-ae79-b512a1936061" providerId="ADAL" clId="{CBC95E3B-2D9B-4C8A-954F-8FE2351D9F1B}" dt="2023-05-17T01:31:41.174" v="1966" actId="478"/>
          <ac:spMkLst>
            <pc:docMk/>
            <pc:sldMk cId="923295872" sldId="257"/>
            <ac:spMk id="56" creationId="{BAC15DC0-12A4-DF0A-4FD4-68AF548CE2DC}"/>
          </ac:spMkLst>
        </pc:spChg>
        <pc:spChg chg="add mod">
          <ac:chgData name="Dragana  Misita" userId="011df381-a74e-4309-ae79-b512a1936061" providerId="ADAL" clId="{CBC95E3B-2D9B-4C8A-954F-8FE2351D9F1B}" dt="2023-05-24T16:50:11.796" v="7971" actId="1076"/>
          <ac:spMkLst>
            <pc:docMk/>
            <pc:sldMk cId="923295872" sldId="257"/>
            <ac:spMk id="57" creationId="{26DBCFFD-B3C5-628B-D372-C49F534ACAFD}"/>
          </ac:spMkLst>
        </pc:spChg>
        <pc:spChg chg="add del mod">
          <ac:chgData name="Dragana  Misita" userId="011df381-a74e-4309-ae79-b512a1936061" providerId="ADAL" clId="{CBC95E3B-2D9B-4C8A-954F-8FE2351D9F1B}" dt="2023-05-17T17:49:29.205" v="5330" actId="478"/>
          <ac:spMkLst>
            <pc:docMk/>
            <pc:sldMk cId="923295872" sldId="257"/>
            <ac:spMk id="58" creationId="{79E56876-E5C1-6640-F208-70C0BC8F8604}"/>
          </ac:spMkLst>
        </pc:spChg>
        <pc:spChg chg="add del mod">
          <ac:chgData name="Dragana  Misita" userId="011df381-a74e-4309-ae79-b512a1936061" providerId="ADAL" clId="{CBC95E3B-2D9B-4C8A-954F-8FE2351D9F1B}" dt="2023-05-17T01:30:08.585" v="1880" actId="478"/>
          <ac:spMkLst>
            <pc:docMk/>
            <pc:sldMk cId="923295872" sldId="257"/>
            <ac:spMk id="59" creationId="{090C7A30-20EA-D17A-5C32-AFBFAE69B5ED}"/>
          </ac:spMkLst>
        </pc:spChg>
        <pc:spChg chg="del topLvl">
          <ac:chgData name="Dragana  Misita" userId="011df381-a74e-4309-ae79-b512a1936061" providerId="ADAL" clId="{CBC95E3B-2D9B-4C8A-954F-8FE2351D9F1B}" dt="2023-05-16T15:33:55.651" v="60" actId="478"/>
          <ac:spMkLst>
            <pc:docMk/>
            <pc:sldMk cId="923295872" sldId="257"/>
            <ac:spMk id="60" creationId="{1F94ADF8-C740-B886-2997-56555E251FFA}"/>
          </ac:spMkLst>
        </pc:spChg>
        <pc:spChg chg="add del mod">
          <ac:chgData name="Dragana  Misita" userId="011df381-a74e-4309-ae79-b512a1936061" providerId="ADAL" clId="{CBC95E3B-2D9B-4C8A-954F-8FE2351D9F1B}" dt="2023-05-17T17:06:31.980" v="3922"/>
          <ac:spMkLst>
            <pc:docMk/>
            <pc:sldMk cId="923295872" sldId="257"/>
            <ac:spMk id="60" creationId="{48D80B76-627F-757F-7442-F7743B2CD7C5}"/>
          </ac:spMkLst>
        </pc:spChg>
        <pc:spChg chg="del mod topLvl">
          <ac:chgData name="Dragana  Misita" userId="011df381-a74e-4309-ae79-b512a1936061" providerId="ADAL" clId="{CBC95E3B-2D9B-4C8A-954F-8FE2351D9F1B}" dt="2023-05-16T15:34:02.316" v="66" actId="478"/>
          <ac:spMkLst>
            <pc:docMk/>
            <pc:sldMk cId="923295872" sldId="257"/>
            <ac:spMk id="61" creationId="{495EEAEE-6425-C207-1B6A-D6E6AC68E357}"/>
          </ac:spMkLst>
        </pc:spChg>
        <pc:spChg chg="add mod">
          <ac:chgData name="Dragana  Misita" userId="011df381-a74e-4309-ae79-b512a1936061" providerId="ADAL" clId="{CBC95E3B-2D9B-4C8A-954F-8FE2351D9F1B}" dt="2023-05-24T16:41:45.855" v="7718" actId="1076"/>
          <ac:spMkLst>
            <pc:docMk/>
            <pc:sldMk cId="923295872" sldId="257"/>
            <ac:spMk id="62" creationId="{5E34975C-C788-01C5-B5C6-C47C7ACCBB1F}"/>
          </ac:spMkLst>
        </pc:spChg>
        <pc:spChg chg="del">
          <ac:chgData name="Dragana  Misita" userId="011df381-a74e-4309-ae79-b512a1936061" providerId="ADAL" clId="{CBC95E3B-2D9B-4C8A-954F-8FE2351D9F1B}" dt="2023-05-16T15:33:57.899" v="62" actId="478"/>
          <ac:spMkLst>
            <pc:docMk/>
            <pc:sldMk cId="923295872" sldId="257"/>
            <ac:spMk id="62" creationId="{DB85EAA7-9409-E4F4-CC70-2963603265CC}"/>
          </ac:spMkLst>
        </pc:spChg>
        <pc:spChg chg="del mod">
          <ac:chgData name="Dragana  Misita" userId="011df381-a74e-4309-ae79-b512a1936061" providerId="ADAL" clId="{CBC95E3B-2D9B-4C8A-954F-8FE2351D9F1B}" dt="2023-05-16T23:53:40.944" v="931" actId="478"/>
          <ac:spMkLst>
            <pc:docMk/>
            <pc:sldMk cId="923295872" sldId="257"/>
            <ac:spMk id="63" creationId="{23B2A9FB-EC4A-2B32-8779-E569ED15A444}"/>
          </ac:spMkLst>
        </pc:spChg>
        <pc:spChg chg="mod">
          <ac:chgData name="Dragana  Misita" userId="011df381-a74e-4309-ae79-b512a1936061" providerId="ADAL" clId="{CBC95E3B-2D9B-4C8A-954F-8FE2351D9F1B}" dt="2023-05-24T16:50:20.083" v="7973" actId="1076"/>
          <ac:spMkLst>
            <pc:docMk/>
            <pc:sldMk cId="923295872" sldId="257"/>
            <ac:spMk id="64" creationId="{29AB315A-EAEE-A72E-8BA4-B8DB148972EA}"/>
          </ac:spMkLst>
        </pc:spChg>
        <pc:spChg chg="add mod">
          <ac:chgData name="Dragana  Misita" userId="011df381-a74e-4309-ae79-b512a1936061" providerId="ADAL" clId="{CBC95E3B-2D9B-4C8A-954F-8FE2351D9F1B}" dt="2023-05-17T19:08:23.188" v="6537" actId="1076"/>
          <ac:spMkLst>
            <pc:docMk/>
            <pc:sldMk cId="923295872" sldId="257"/>
            <ac:spMk id="65" creationId="{6D034A84-BC72-699E-0132-F8BE7D72C394}"/>
          </ac:spMkLst>
        </pc:spChg>
        <pc:spChg chg="add mod">
          <ac:chgData name="Dragana  Misita" userId="011df381-a74e-4309-ae79-b512a1936061" providerId="ADAL" clId="{CBC95E3B-2D9B-4C8A-954F-8FE2351D9F1B}" dt="2023-05-17T19:08:28.238" v="6539" actId="1076"/>
          <ac:spMkLst>
            <pc:docMk/>
            <pc:sldMk cId="923295872" sldId="257"/>
            <ac:spMk id="66" creationId="{9237ED6B-791E-E78A-DC6F-D8E8339C7948}"/>
          </ac:spMkLst>
        </pc:spChg>
        <pc:spChg chg="add mod">
          <ac:chgData name="Dragana  Misita" userId="011df381-a74e-4309-ae79-b512a1936061" providerId="ADAL" clId="{CBC95E3B-2D9B-4C8A-954F-8FE2351D9F1B}" dt="2023-05-17T19:08:33.868" v="6540" actId="1076"/>
          <ac:spMkLst>
            <pc:docMk/>
            <pc:sldMk cId="923295872" sldId="257"/>
            <ac:spMk id="67" creationId="{6210CE48-68D8-8F2E-8C57-BBEB0468B3D2}"/>
          </ac:spMkLst>
        </pc:spChg>
        <pc:spChg chg="del">
          <ac:chgData name="Dragana  Misita" userId="011df381-a74e-4309-ae79-b512a1936061" providerId="ADAL" clId="{CBC95E3B-2D9B-4C8A-954F-8FE2351D9F1B}" dt="2023-05-16T15:31:58.682" v="5" actId="478"/>
          <ac:spMkLst>
            <pc:docMk/>
            <pc:sldMk cId="923295872" sldId="257"/>
            <ac:spMk id="67" creationId="{B4197B05-1536-4939-0215-12352B932E58}"/>
          </ac:spMkLst>
        </pc:spChg>
        <pc:spChg chg="del">
          <ac:chgData name="Dragana  Misita" userId="011df381-a74e-4309-ae79-b512a1936061" providerId="ADAL" clId="{CBC95E3B-2D9B-4C8A-954F-8FE2351D9F1B}" dt="2023-05-16T15:31:56.478" v="4" actId="478"/>
          <ac:spMkLst>
            <pc:docMk/>
            <pc:sldMk cId="923295872" sldId="257"/>
            <ac:spMk id="68" creationId="{E0D902D0-1881-484E-3973-C1C78C27F4EF}"/>
          </ac:spMkLst>
        </pc:spChg>
        <pc:spChg chg="add del mod">
          <ac:chgData name="Dragana  Misita" userId="011df381-a74e-4309-ae79-b512a1936061" providerId="ADAL" clId="{CBC95E3B-2D9B-4C8A-954F-8FE2351D9F1B}" dt="2023-05-18T16:00:27.087" v="7466" actId="20577"/>
          <ac:spMkLst>
            <pc:docMk/>
            <pc:sldMk cId="923295872" sldId="257"/>
            <ac:spMk id="74" creationId="{02475212-D96A-5212-8254-78D89F84031F}"/>
          </ac:spMkLst>
        </pc:spChg>
        <pc:spChg chg="add mod">
          <ac:chgData name="Dragana  Misita" userId="011df381-a74e-4309-ae79-b512a1936061" providerId="ADAL" clId="{CBC95E3B-2D9B-4C8A-954F-8FE2351D9F1B}" dt="2023-05-24T16:50:15.701" v="7972" actId="1076"/>
          <ac:spMkLst>
            <pc:docMk/>
            <pc:sldMk cId="923295872" sldId="257"/>
            <ac:spMk id="77" creationId="{2909BDDB-2587-0EB6-41DD-A1861762A41D}"/>
          </ac:spMkLst>
        </pc:spChg>
        <pc:spChg chg="add mod">
          <ac:chgData name="Dragana  Misita" userId="011df381-a74e-4309-ae79-b512a1936061" providerId="ADAL" clId="{CBC95E3B-2D9B-4C8A-954F-8FE2351D9F1B}" dt="2023-05-24T16:40:44.643" v="7697" actId="20577"/>
          <ac:spMkLst>
            <pc:docMk/>
            <pc:sldMk cId="923295872" sldId="257"/>
            <ac:spMk id="78" creationId="{B1082304-F380-A9F2-0C5D-7BDB09084007}"/>
          </ac:spMkLst>
        </pc:spChg>
        <pc:spChg chg="add del mod">
          <ac:chgData name="Dragana  Misita" userId="011df381-a74e-4309-ae79-b512a1936061" providerId="ADAL" clId="{CBC95E3B-2D9B-4C8A-954F-8FE2351D9F1B}" dt="2023-05-17T18:01:25.802" v="5580" actId="478"/>
          <ac:spMkLst>
            <pc:docMk/>
            <pc:sldMk cId="923295872" sldId="257"/>
            <ac:spMk id="80" creationId="{AFF560CC-9003-D1D2-B7A1-BFA47452B1D3}"/>
          </ac:spMkLst>
        </pc:spChg>
        <pc:spChg chg="add del mod">
          <ac:chgData name="Dragana  Misita" userId="011df381-a74e-4309-ae79-b512a1936061" providerId="ADAL" clId="{CBC95E3B-2D9B-4C8A-954F-8FE2351D9F1B}" dt="2023-05-17T19:00:11.930" v="6470" actId="478"/>
          <ac:spMkLst>
            <pc:docMk/>
            <pc:sldMk cId="923295872" sldId="257"/>
            <ac:spMk id="81" creationId="{41805D9F-2A0D-BA63-3D28-C6C7C669251A}"/>
          </ac:spMkLst>
        </pc:spChg>
        <pc:spChg chg="add mod">
          <ac:chgData name="Dragana  Misita" userId="011df381-a74e-4309-ae79-b512a1936061" providerId="ADAL" clId="{CBC95E3B-2D9B-4C8A-954F-8FE2351D9F1B}" dt="2023-05-18T15:48:02.861" v="6755" actId="20577"/>
          <ac:spMkLst>
            <pc:docMk/>
            <pc:sldMk cId="923295872" sldId="257"/>
            <ac:spMk id="82" creationId="{CE6E97A7-10A5-3C93-3CCC-780EF4E83ECB}"/>
          </ac:spMkLst>
        </pc:spChg>
        <pc:spChg chg="add mod">
          <ac:chgData name="Dragana  Misita" userId="011df381-a74e-4309-ae79-b512a1936061" providerId="ADAL" clId="{CBC95E3B-2D9B-4C8A-954F-8FE2351D9F1B}" dt="2023-05-18T16:03:24.056" v="7557" actId="20577"/>
          <ac:spMkLst>
            <pc:docMk/>
            <pc:sldMk cId="923295872" sldId="257"/>
            <ac:spMk id="83" creationId="{030686DD-BBAF-DB77-57B7-8407455E13CD}"/>
          </ac:spMkLst>
        </pc:spChg>
        <pc:spChg chg="add mod">
          <ac:chgData name="Dragana  Misita" userId="011df381-a74e-4309-ae79-b512a1936061" providerId="ADAL" clId="{CBC95E3B-2D9B-4C8A-954F-8FE2351D9F1B}" dt="2023-05-18T15:51:20.684" v="7026" actId="13926"/>
          <ac:spMkLst>
            <pc:docMk/>
            <pc:sldMk cId="923295872" sldId="257"/>
            <ac:spMk id="84" creationId="{C8BB2D44-8D84-89F1-67E8-BCFA2F094026}"/>
          </ac:spMkLst>
        </pc:spChg>
        <pc:spChg chg="add mod">
          <ac:chgData name="Dragana  Misita" userId="011df381-a74e-4309-ae79-b512a1936061" providerId="ADAL" clId="{CBC95E3B-2D9B-4C8A-954F-8FE2351D9F1B}" dt="2023-05-18T15:59:48.142" v="7458" actId="14100"/>
          <ac:spMkLst>
            <pc:docMk/>
            <pc:sldMk cId="923295872" sldId="257"/>
            <ac:spMk id="86" creationId="{244BC688-9664-A0F1-EFCD-E42CD71CC21D}"/>
          </ac:spMkLst>
        </pc:spChg>
        <pc:spChg chg="add mod">
          <ac:chgData name="Dragana  Misita" userId="011df381-a74e-4309-ae79-b512a1936061" providerId="ADAL" clId="{CBC95E3B-2D9B-4C8A-954F-8FE2351D9F1B}" dt="2023-05-24T17:06:49.255" v="8276" actId="1076"/>
          <ac:spMkLst>
            <pc:docMk/>
            <pc:sldMk cId="923295872" sldId="257"/>
            <ac:spMk id="87" creationId="{595BD373-47F2-A7E0-C46A-C5F26D9ABDD0}"/>
          </ac:spMkLst>
        </pc:spChg>
        <pc:spChg chg="add mod">
          <ac:chgData name="Dragana  Misita" userId="011df381-a74e-4309-ae79-b512a1936061" providerId="ADAL" clId="{CBC95E3B-2D9B-4C8A-954F-8FE2351D9F1B}" dt="2023-05-18T16:02:00.170" v="7523" actId="1076"/>
          <ac:spMkLst>
            <pc:docMk/>
            <pc:sldMk cId="923295872" sldId="257"/>
            <ac:spMk id="88" creationId="{3C1DE50F-C867-9328-E7CB-F41DF4D59401}"/>
          </ac:spMkLst>
        </pc:spChg>
        <pc:spChg chg="add mod">
          <ac:chgData name="Dragana  Misita" userId="011df381-a74e-4309-ae79-b512a1936061" providerId="ADAL" clId="{CBC95E3B-2D9B-4C8A-954F-8FE2351D9F1B}" dt="2023-05-23T18:02:38.413" v="7662" actId="20577"/>
          <ac:spMkLst>
            <pc:docMk/>
            <pc:sldMk cId="923295872" sldId="257"/>
            <ac:spMk id="89" creationId="{2F48CA35-B4DA-8DA0-3694-818FE6138B6E}"/>
          </ac:spMkLst>
        </pc:spChg>
        <pc:spChg chg="add del mod">
          <ac:chgData name="Dragana  Misita" userId="011df381-a74e-4309-ae79-b512a1936061" providerId="ADAL" clId="{CBC95E3B-2D9B-4C8A-954F-8FE2351D9F1B}" dt="2023-05-17T18:24:51.468" v="6065" actId="478"/>
          <ac:spMkLst>
            <pc:docMk/>
            <pc:sldMk cId="923295872" sldId="257"/>
            <ac:spMk id="90" creationId="{1A432827-0629-A257-DBED-077928704400}"/>
          </ac:spMkLst>
        </pc:spChg>
        <pc:spChg chg="add del mod">
          <ac:chgData name="Dragana  Misita" userId="011df381-a74e-4309-ae79-b512a1936061" providerId="ADAL" clId="{CBC95E3B-2D9B-4C8A-954F-8FE2351D9F1B}" dt="2023-05-18T16:05:14.241" v="7652" actId="478"/>
          <ac:spMkLst>
            <pc:docMk/>
            <pc:sldMk cId="923295872" sldId="257"/>
            <ac:spMk id="92" creationId="{545909DC-B954-169E-4BEA-B1DC13D6454C}"/>
          </ac:spMkLst>
        </pc:spChg>
        <pc:spChg chg="add mod">
          <ac:chgData name="Dragana  Misita" userId="011df381-a74e-4309-ae79-b512a1936061" providerId="ADAL" clId="{CBC95E3B-2D9B-4C8A-954F-8FE2351D9F1B}" dt="2023-05-24T17:06:44.344" v="8275" actId="1076"/>
          <ac:spMkLst>
            <pc:docMk/>
            <pc:sldMk cId="923295872" sldId="257"/>
            <ac:spMk id="93" creationId="{ECE267CA-2B21-62AF-F56A-E7004BD0F6F8}"/>
          </ac:spMkLst>
        </pc:spChg>
        <pc:spChg chg="add mod">
          <ac:chgData name="Dragana  Misita" userId="011df381-a74e-4309-ae79-b512a1936061" providerId="ADAL" clId="{CBC95E3B-2D9B-4C8A-954F-8FE2351D9F1B}" dt="2023-05-24T17:07:27.236" v="8290" actId="20577"/>
          <ac:spMkLst>
            <pc:docMk/>
            <pc:sldMk cId="923295872" sldId="257"/>
            <ac:spMk id="94" creationId="{7177D481-D180-87A7-4B66-898A9B327EC9}"/>
          </ac:spMkLst>
        </pc:spChg>
        <pc:spChg chg="add del mod">
          <ac:chgData name="Dragana  Misita" userId="011df381-a74e-4309-ae79-b512a1936061" providerId="ADAL" clId="{CBC95E3B-2D9B-4C8A-954F-8FE2351D9F1B}" dt="2023-05-18T16:02:12.275" v="7527" actId="1076"/>
          <ac:spMkLst>
            <pc:docMk/>
            <pc:sldMk cId="923295872" sldId="257"/>
            <ac:spMk id="95" creationId="{01629813-4A0F-0F5F-F0E9-4A881EC02CD7}"/>
          </ac:spMkLst>
        </pc:spChg>
        <pc:spChg chg="add del mod">
          <ac:chgData name="Dragana  Misita" userId="011df381-a74e-4309-ae79-b512a1936061" providerId="ADAL" clId="{CBC95E3B-2D9B-4C8A-954F-8FE2351D9F1B}" dt="2023-05-16T22:09:11.522" v="656" actId="1076"/>
          <ac:spMkLst>
            <pc:docMk/>
            <pc:sldMk cId="923295872" sldId="257"/>
            <ac:spMk id="112" creationId="{CFADA671-48E0-44BB-8CDE-E397C11AA195}"/>
          </ac:spMkLst>
        </pc:spChg>
        <pc:spChg chg="del mod">
          <ac:chgData name="Dragana  Misita" userId="011df381-a74e-4309-ae79-b512a1936061" providerId="ADAL" clId="{CBC95E3B-2D9B-4C8A-954F-8FE2351D9F1B}" dt="2023-05-16T15:52:10.621" v="274" actId="478"/>
          <ac:spMkLst>
            <pc:docMk/>
            <pc:sldMk cId="923295872" sldId="257"/>
            <ac:spMk id="122" creationId="{43CF24CD-E941-4FEC-A9A6-9850F17F8FBC}"/>
          </ac:spMkLst>
        </pc:spChg>
        <pc:grpChg chg="add del mod">
          <ac:chgData name="Dragana  Misita" userId="011df381-a74e-4309-ae79-b512a1936061" providerId="ADAL" clId="{CBC95E3B-2D9B-4C8A-954F-8FE2351D9F1B}" dt="2023-05-17T01:14:58.936" v="1597" actId="478"/>
          <ac:grpSpMkLst>
            <pc:docMk/>
            <pc:sldMk cId="923295872" sldId="257"/>
            <ac:grpSpMk id="12" creationId="{DB0A89D6-50C9-3D0F-08EF-416FF91F9484}"/>
          </ac:grpSpMkLst>
        </pc:grpChg>
        <pc:grpChg chg="add del mod">
          <ac:chgData name="Dragana  Misita" userId="011df381-a74e-4309-ae79-b512a1936061" providerId="ADAL" clId="{CBC95E3B-2D9B-4C8A-954F-8FE2351D9F1B}" dt="2023-05-17T01:05:46.405" v="1454" actId="478"/>
          <ac:grpSpMkLst>
            <pc:docMk/>
            <pc:sldMk cId="923295872" sldId="257"/>
            <ac:grpSpMk id="24" creationId="{EE3ACDBC-8168-B3A8-52FE-D6E49C747EF2}"/>
          </ac:grpSpMkLst>
        </pc:grpChg>
        <pc:grpChg chg="add del mod">
          <ac:chgData name="Dragana  Misita" userId="011df381-a74e-4309-ae79-b512a1936061" providerId="ADAL" clId="{CBC95E3B-2D9B-4C8A-954F-8FE2351D9F1B}" dt="2023-05-17T01:14:59.563" v="1600" actId="478"/>
          <ac:grpSpMkLst>
            <pc:docMk/>
            <pc:sldMk cId="923295872" sldId="257"/>
            <ac:grpSpMk id="40" creationId="{5CF6F27F-3BDA-9B98-BE4C-DB1BF0F20295}"/>
          </ac:grpSpMkLst>
        </pc:grpChg>
        <pc:grpChg chg="del">
          <ac:chgData name="Dragana  Misita" userId="011df381-a74e-4309-ae79-b512a1936061" providerId="ADAL" clId="{CBC95E3B-2D9B-4C8A-954F-8FE2351D9F1B}" dt="2023-05-16T15:33:59.862" v="64" actId="478"/>
          <ac:grpSpMkLst>
            <pc:docMk/>
            <pc:sldMk cId="923295872" sldId="257"/>
            <ac:grpSpMk id="52" creationId="{1B32FFD9-7F44-822A-557C-C665EE57823E}"/>
          </ac:grpSpMkLst>
        </pc:grpChg>
        <pc:grpChg chg="del">
          <ac:chgData name="Dragana  Misita" userId="011df381-a74e-4309-ae79-b512a1936061" providerId="ADAL" clId="{CBC95E3B-2D9B-4C8A-954F-8FE2351D9F1B}" dt="2023-05-16T15:34:04.768" v="68" actId="478"/>
          <ac:grpSpMkLst>
            <pc:docMk/>
            <pc:sldMk cId="923295872" sldId="257"/>
            <ac:grpSpMk id="55" creationId="{7241A718-DD29-8FD0-6840-29D8A5DDB69E}"/>
          </ac:grpSpMkLst>
        </pc:grpChg>
        <pc:grpChg chg="del">
          <ac:chgData name="Dragana  Misita" userId="011df381-a74e-4309-ae79-b512a1936061" providerId="ADAL" clId="{CBC95E3B-2D9B-4C8A-954F-8FE2351D9F1B}" dt="2023-05-16T15:33:55.651" v="60" actId="478"/>
          <ac:grpSpMkLst>
            <pc:docMk/>
            <pc:sldMk cId="923295872" sldId="257"/>
            <ac:grpSpMk id="58" creationId="{6BA6962C-8B0F-EE30-D18A-7947EDF46B4E}"/>
          </ac:grpSpMkLst>
        </pc:grpChg>
        <pc:graphicFrameChg chg="del">
          <ac:chgData name="Dragana  Misita" userId="011df381-a74e-4309-ae79-b512a1936061" providerId="ADAL" clId="{CBC95E3B-2D9B-4C8A-954F-8FE2351D9F1B}" dt="2023-05-16T15:31:54.544" v="3" actId="478"/>
          <ac:graphicFrameMkLst>
            <pc:docMk/>
            <pc:sldMk cId="923295872" sldId="257"/>
            <ac:graphicFrameMk id="4" creationId="{FA8F647E-2FD5-3AC9-7E89-244FA6C52271}"/>
          </ac:graphicFrameMkLst>
        </pc:graphicFrameChg>
        <pc:graphicFrameChg chg="add del mod">
          <ac:chgData name="Dragana  Misita" userId="011df381-a74e-4309-ae79-b512a1936061" providerId="ADAL" clId="{CBC95E3B-2D9B-4C8A-954F-8FE2351D9F1B}" dt="2023-05-17T00:37:03.416" v="967" actId="478"/>
          <ac:graphicFrameMkLst>
            <pc:docMk/>
            <pc:sldMk cId="923295872" sldId="257"/>
            <ac:graphicFrameMk id="29" creationId="{A71D7FED-D677-B755-5D3C-40FF8E48C75F}"/>
          </ac:graphicFrameMkLst>
        </pc:graphicFrameChg>
        <pc:graphicFrameChg chg="add del mod">
          <ac:chgData name="Dragana  Misita" userId="011df381-a74e-4309-ae79-b512a1936061" providerId="ADAL" clId="{CBC95E3B-2D9B-4C8A-954F-8FE2351D9F1B}" dt="2023-05-17T00:37:04.790" v="968" actId="478"/>
          <ac:graphicFrameMkLst>
            <pc:docMk/>
            <pc:sldMk cId="923295872" sldId="257"/>
            <ac:graphicFrameMk id="32" creationId="{0335C285-0BE3-1FED-4423-069C2B36F65D}"/>
          </ac:graphicFrameMkLst>
        </pc:graphicFrameChg>
        <pc:graphicFrameChg chg="add del mod">
          <ac:chgData name="Dragana  Misita" userId="011df381-a74e-4309-ae79-b512a1936061" providerId="ADAL" clId="{CBC95E3B-2D9B-4C8A-954F-8FE2351D9F1B}" dt="2023-05-17T00:37:10.026" v="970" actId="478"/>
          <ac:graphicFrameMkLst>
            <pc:docMk/>
            <pc:sldMk cId="923295872" sldId="257"/>
            <ac:graphicFrameMk id="33" creationId="{4BE95355-2030-6678-211D-8BA2050DA92D}"/>
          </ac:graphicFrameMkLst>
        </pc:graphicFrameChg>
        <pc:graphicFrameChg chg="add del mod">
          <ac:chgData name="Dragana  Misita" userId="011df381-a74e-4309-ae79-b512a1936061" providerId="ADAL" clId="{CBC95E3B-2D9B-4C8A-954F-8FE2351D9F1B}" dt="2023-05-17T00:37:08.686" v="969" actId="478"/>
          <ac:graphicFrameMkLst>
            <pc:docMk/>
            <pc:sldMk cId="923295872" sldId="257"/>
            <ac:graphicFrameMk id="34" creationId="{0FCA8828-115D-AF91-1276-41569371DE8B}"/>
          </ac:graphicFrameMkLst>
        </pc:graphicFrameChg>
        <pc:graphicFrameChg chg="add del mod">
          <ac:chgData name="Dragana  Misita" userId="011df381-a74e-4309-ae79-b512a1936061" providerId="ADAL" clId="{CBC95E3B-2D9B-4C8A-954F-8FE2351D9F1B}" dt="2023-05-17T19:06:15.829" v="6517" actId="20577"/>
          <ac:graphicFrameMkLst>
            <pc:docMk/>
            <pc:sldMk cId="923295872" sldId="257"/>
            <ac:graphicFrameMk id="35" creationId="{DAF7F76E-CA3B-9001-B01D-23498E0D4A32}"/>
          </ac:graphicFrameMkLst>
        </pc:graphicFrameChg>
        <pc:graphicFrameChg chg="add mod">
          <ac:chgData name="Dragana  Misita" userId="011df381-a74e-4309-ae79-b512a1936061" providerId="ADAL" clId="{CBC95E3B-2D9B-4C8A-954F-8FE2351D9F1B}" dt="2023-05-18T15:58:50.713" v="7433" actId="14100"/>
          <ac:graphicFrameMkLst>
            <pc:docMk/>
            <pc:sldMk cId="923295872" sldId="257"/>
            <ac:graphicFrameMk id="85" creationId="{05697C2B-A451-4879-D296-E511EE973FDA}"/>
          </ac:graphicFrameMkLst>
        </pc:graphicFrameChg>
        <pc:picChg chg="add mod">
          <ac:chgData name="Dragana  Misita" userId="011df381-a74e-4309-ae79-b512a1936061" providerId="ADAL" clId="{CBC95E3B-2D9B-4C8A-954F-8FE2351D9F1B}" dt="2023-05-18T15:45:57.620" v="6711" actId="1076"/>
          <ac:picMkLst>
            <pc:docMk/>
            <pc:sldMk cId="923295872" sldId="257"/>
            <ac:picMk id="4" creationId="{F701D79D-40E3-76D8-9E28-AC9751C9F176}"/>
          </ac:picMkLst>
        </pc:picChg>
        <pc:picChg chg="add mod">
          <ac:chgData name="Dragana  Misita" userId="011df381-a74e-4309-ae79-b512a1936061" providerId="ADAL" clId="{CBC95E3B-2D9B-4C8A-954F-8FE2351D9F1B}" dt="2023-05-18T16:59:43.960" v="7658" actId="1076"/>
          <ac:picMkLst>
            <pc:docMk/>
            <pc:sldMk cId="923295872" sldId="257"/>
            <ac:picMk id="12" creationId="{7EDF54F5-93C8-A15A-2AB4-57E6FD93F2B1}"/>
          </ac:picMkLst>
        </pc:picChg>
        <pc:picChg chg="add mod">
          <ac:chgData name="Dragana  Misita" userId="011df381-a74e-4309-ae79-b512a1936061" providerId="ADAL" clId="{CBC95E3B-2D9B-4C8A-954F-8FE2351D9F1B}" dt="2023-05-18T16:59:46.239" v="7659" actId="1076"/>
          <ac:picMkLst>
            <pc:docMk/>
            <pc:sldMk cId="923295872" sldId="257"/>
            <ac:picMk id="13" creationId="{2B6D4D28-F97A-460F-6240-D41E9DE709BE}"/>
          </ac:picMkLst>
        </pc:picChg>
        <pc:picChg chg="del">
          <ac:chgData name="Dragana  Misita" userId="011df381-a74e-4309-ae79-b512a1936061" providerId="ADAL" clId="{CBC95E3B-2D9B-4C8A-954F-8FE2351D9F1B}" dt="2023-05-16T15:34:28.054" v="83" actId="478"/>
          <ac:picMkLst>
            <pc:docMk/>
            <pc:sldMk cId="923295872" sldId="257"/>
            <ac:picMk id="18" creationId="{BA836A26-A059-172C-BF2A-DFDC8F5F6887}"/>
          </ac:picMkLst>
        </pc:picChg>
        <pc:picChg chg="del">
          <ac:chgData name="Dragana  Misita" userId="011df381-a74e-4309-ae79-b512a1936061" providerId="ADAL" clId="{CBC95E3B-2D9B-4C8A-954F-8FE2351D9F1B}" dt="2023-05-16T15:34:29.360" v="84" actId="478"/>
          <ac:picMkLst>
            <pc:docMk/>
            <pc:sldMk cId="923295872" sldId="257"/>
            <ac:picMk id="20" creationId="{CDF919D7-523A-9378-303D-C448BBCED288}"/>
          </ac:picMkLst>
        </pc:picChg>
        <pc:picChg chg="del">
          <ac:chgData name="Dragana  Misita" userId="011df381-a74e-4309-ae79-b512a1936061" providerId="ADAL" clId="{CBC95E3B-2D9B-4C8A-954F-8FE2351D9F1B}" dt="2023-05-16T15:34:43.789" v="95" actId="478"/>
          <ac:picMkLst>
            <pc:docMk/>
            <pc:sldMk cId="923295872" sldId="257"/>
            <ac:picMk id="23" creationId="{FE25B6D0-0C64-92CE-0A77-050B86076985}"/>
          </ac:picMkLst>
        </pc:picChg>
        <pc:picChg chg="del">
          <ac:chgData name="Dragana  Misita" userId="011df381-a74e-4309-ae79-b512a1936061" providerId="ADAL" clId="{CBC95E3B-2D9B-4C8A-954F-8FE2351D9F1B}" dt="2023-05-16T15:33:36.472" v="36" actId="478"/>
          <ac:picMkLst>
            <pc:docMk/>
            <pc:sldMk cId="923295872" sldId="257"/>
            <ac:picMk id="37" creationId="{9247B333-F8BA-6EBC-C1AC-476A1C37BDE5}"/>
          </ac:picMkLst>
        </pc:picChg>
        <pc:picChg chg="del">
          <ac:chgData name="Dragana  Misita" userId="011df381-a74e-4309-ae79-b512a1936061" providerId="ADAL" clId="{CBC95E3B-2D9B-4C8A-954F-8FE2351D9F1B}" dt="2023-05-16T15:33:35.969" v="35" actId="478"/>
          <ac:picMkLst>
            <pc:docMk/>
            <pc:sldMk cId="923295872" sldId="257"/>
            <ac:picMk id="41" creationId="{18A0A7FF-F426-0E12-1BBC-9D35910E68B4}"/>
          </ac:picMkLst>
        </pc:picChg>
        <pc:picChg chg="del">
          <ac:chgData name="Dragana  Misita" userId="011df381-a74e-4309-ae79-b512a1936061" providerId="ADAL" clId="{CBC95E3B-2D9B-4C8A-954F-8FE2351D9F1B}" dt="2023-05-16T15:33:28.312" v="28" actId="478"/>
          <ac:picMkLst>
            <pc:docMk/>
            <pc:sldMk cId="923295872" sldId="257"/>
            <ac:picMk id="43" creationId="{6A1178F2-E29B-D86A-BAED-EF386DB07A64}"/>
          </ac:picMkLst>
        </pc:picChg>
        <pc:picChg chg="del">
          <ac:chgData name="Dragana  Misita" userId="011df381-a74e-4309-ae79-b512a1936061" providerId="ADAL" clId="{CBC95E3B-2D9B-4C8A-954F-8FE2351D9F1B}" dt="2023-05-16T15:33:34.318" v="34" actId="478"/>
          <ac:picMkLst>
            <pc:docMk/>
            <pc:sldMk cId="923295872" sldId="257"/>
            <ac:picMk id="45" creationId="{88A0B93E-482D-3D4F-0C5E-6472A9A6E307}"/>
          </ac:picMkLst>
        </pc:picChg>
        <pc:picChg chg="del">
          <ac:chgData name="Dragana  Misita" userId="011df381-a74e-4309-ae79-b512a1936061" providerId="ADAL" clId="{CBC95E3B-2D9B-4C8A-954F-8FE2351D9F1B}" dt="2023-05-16T15:33:30.278" v="30" actId="478"/>
          <ac:picMkLst>
            <pc:docMk/>
            <pc:sldMk cId="923295872" sldId="257"/>
            <ac:picMk id="48" creationId="{A2DB330F-2196-7693-38BB-B03958709C03}"/>
          </ac:picMkLst>
        </pc:picChg>
        <pc:picChg chg="add mod ord">
          <ac:chgData name="Dragana  Misita" userId="011df381-a74e-4309-ae79-b512a1936061" providerId="ADAL" clId="{CBC95E3B-2D9B-4C8A-954F-8FE2351D9F1B}" dt="2023-05-24T16:44:17.314" v="7761" actId="1076"/>
          <ac:picMkLst>
            <pc:docMk/>
            <pc:sldMk cId="923295872" sldId="257"/>
            <ac:picMk id="51" creationId="{F861124E-9632-8091-9D8D-351000C5DB53}"/>
          </ac:picMkLst>
        </pc:picChg>
        <pc:picChg chg="add del mod">
          <ac:chgData name="Dragana  Misita" userId="011df381-a74e-4309-ae79-b512a1936061" providerId="ADAL" clId="{CBC95E3B-2D9B-4C8A-954F-8FE2351D9F1B}" dt="2023-05-17T17:06:31.975" v="3920" actId="478"/>
          <ac:picMkLst>
            <pc:docMk/>
            <pc:sldMk cId="923295872" sldId="257"/>
            <ac:picMk id="54" creationId="{CBF7E41A-DD79-9CD6-FEBC-20D435ED33CC}"/>
          </ac:picMkLst>
        </pc:picChg>
        <pc:picChg chg="del">
          <ac:chgData name="Dragana  Misita" userId="011df381-a74e-4309-ae79-b512a1936061" providerId="ADAL" clId="{CBC95E3B-2D9B-4C8A-954F-8FE2351D9F1B}" dt="2023-05-16T15:33:29.735" v="29" actId="478"/>
          <ac:picMkLst>
            <pc:docMk/>
            <pc:sldMk cId="923295872" sldId="257"/>
            <ac:picMk id="59" creationId="{17D8AC54-7DDF-03D0-3D05-FF82A320FCDE}"/>
          </ac:picMkLst>
        </pc:picChg>
        <pc:picChg chg="add del mod ord">
          <ac:chgData name="Dragana  Misita" userId="011df381-a74e-4309-ae79-b512a1936061" providerId="ADAL" clId="{CBC95E3B-2D9B-4C8A-954F-8FE2351D9F1B}" dt="2023-05-17T17:02:28.175" v="3643"/>
          <ac:picMkLst>
            <pc:docMk/>
            <pc:sldMk cId="923295872" sldId="257"/>
            <ac:picMk id="61" creationId="{3D6F97CB-9A0C-B9D5-844F-52AF5C7923F1}"/>
          </ac:picMkLst>
        </pc:picChg>
        <pc:picChg chg="add mod">
          <ac:chgData name="Dragana  Misita" userId="011df381-a74e-4309-ae79-b512a1936061" providerId="ADAL" clId="{CBC95E3B-2D9B-4C8A-954F-8FE2351D9F1B}" dt="2023-05-18T16:00:19.712" v="7465" actId="1076"/>
          <ac:picMkLst>
            <pc:docMk/>
            <pc:sldMk cId="923295872" sldId="257"/>
            <ac:picMk id="69" creationId="{7AEB645F-CA5D-43D6-EA14-4098D88120B0}"/>
          </ac:picMkLst>
        </pc:picChg>
        <pc:picChg chg="del">
          <ac:chgData name="Dragana  Misita" userId="011df381-a74e-4309-ae79-b512a1936061" providerId="ADAL" clId="{CBC95E3B-2D9B-4C8A-954F-8FE2351D9F1B}" dt="2023-05-16T15:32:03.837" v="8" actId="478"/>
          <ac:picMkLst>
            <pc:docMk/>
            <pc:sldMk cId="923295872" sldId="257"/>
            <ac:picMk id="71" creationId="{6449CDA3-B913-610D-B2F3-CC236FA59030}"/>
          </ac:picMkLst>
        </pc:picChg>
        <pc:picChg chg="add mod ord modCrop">
          <ac:chgData name="Dragana  Misita" userId="011df381-a74e-4309-ae79-b512a1936061" providerId="ADAL" clId="{CBC95E3B-2D9B-4C8A-954F-8FE2351D9F1B}" dt="2023-05-18T16:01:49.422" v="7521" actId="1076"/>
          <ac:picMkLst>
            <pc:docMk/>
            <pc:sldMk cId="923295872" sldId="257"/>
            <ac:picMk id="71" creationId="{DCFE2A7A-3877-0112-130B-03279F3218EB}"/>
          </ac:picMkLst>
        </pc:picChg>
        <pc:picChg chg="add del mod">
          <ac:chgData name="Dragana  Misita" userId="011df381-a74e-4309-ae79-b512a1936061" providerId="ADAL" clId="{CBC95E3B-2D9B-4C8A-954F-8FE2351D9F1B}" dt="2023-05-17T17:41:56.851" v="5162" actId="478"/>
          <ac:picMkLst>
            <pc:docMk/>
            <pc:sldMk cId="923295872" sldId="257"/>
            <ac:picMk id="73" creationId="{881EBFF9-A20C-AD40-EB0F-BB5F7432E12A}"/>
          </ac:picMkLst>
        </pc:picChg>
        <pc:picChg chg="del">
          <ac:chgData name="Dragana  Misita" userId="011df381-a74e-4309-ae79-b512a1936061" providerId="ADAL" clId="{CBC95E3B-2D9B-4C8A-954F-8FE2351D9F1B}" dt="2023-05-16T15:32:07.518" v="12" actId="478"/>
          <ac:picMkLst>
            <pc:docMk/>
            <pc:sldMk cId="923295872" sldId="257"/>
            <ac:picMk id="73" creationId="{C1BA8D8A-3815-96C3-2A54-7CE807DCFCD4}"/>
          </ac:picMkLst>
        </pc:picChg>
        <pc:picChg chg="del">
          <ac:chgData name="Dragana  Misita" userId="011df381-a74e-4309-ae79-b512a1936061" providerId="ADAL" clId="{CBC95E3B-2D9B-4C8A-954F-8FE2351D9F1B}" dt="2023-05-16T15:32:06.826" v="11" actId="478"/>
          <ac:picMkLst>
            <pc:docMk/>
            <pc:sldMk cId="923295872" sldId="257"/>
            <ac:picMk id="74" creationId="{843060CA-9050-D3A5-E181-AD4FEED3BCE7}"/>
          </ac:picMkLst>
        </pc:picChg>
        <pc:picChg chg="del">
          <ac:chgData name="Dragana  Misita" userId="011df381-a74e-4309-ae79-b512a1936061" providerId="ADAL" clId="{CBC95E3B-2D9B-4C8A-954F-8FE2351D9F1B}" dt="2023-05-16T15:32:06.135" v="10" actId="478"/>
          <ac:picMkLst>
            <pc:docMk/>
            <pc:sldMk cId="923295872" sldId="257"/>
            <ac:picMk id="75" creationId="{A8E3A37D-395A-AA37-F801-5072DD9185BD}"/>
          </ac:picMkLst>
        </pc:picChg>
        <pc:picChg chg="add del mod">
          <ac:chgData name="Dragana  Misita" userId="011df381-a74e-4309-ae79-b512a1936061" providerId="ADAL" clId="{CBC95E3B-2D9B-4C8A-954F-8FE2351D9F1B}" dt="2023-05-17T18:29:36.887" v="6220" actId="478"/>
          <ac:picMkLst>
            <pc:docMk/>
            <pc:sldMk cId="923295872" sldId="257"/>
            <ac:picMk id="76" creationId="{9512B228-CFAA-687E-C9A9-E442008340B4}"/>
          </ac:picMkLst>
        </pc:picChg>
        <pc:picChg chg="del">
          <ac:chgData name="Dragana  Misita" userId="011df381-a74e-4309-ae79-b512a1936061" providerId="ADAL" clId="{CBC95E3B-2D9B-4C8A-954F-8FE2351D9F1B}" dt="2023-05-16T15:32:05.190" v="9" actId="478"/>
          <ac:picMkLst>
            <pc:docMk/>
            <pc:sldMk cId="923295872" sldId="257"/>
            <ac:picMk id="76" creationId="{F13D4549-B88F-6ABC-92CB-2429A0BD4258}"/>
          </ac:picMkLst>
        </pc:picChg>
        <pc:picChg chg="del">
          <ac:chgData name="Dragana  Misita" userId="011df381-a74e-4309-ae79-b512a1936061" providerId="ADAL" clId="{CBC95E3B-2D9B-4C8A-954F-8FE2351D9F1B}" dt="2023-05-16T15:32:51.061" v="24" actId="478"/>
          <ac:picMkLst>
            <pc:docMk/>
            <pc:sldMk cId="923295872" sldId="257"/>
            <ac:picMk id="77" creationId="{0DC2F397-7B08-AA08-649C-87543A7253B5}"/>
          </ac:picMkLst>
        </pc:picChg>
        <pc:picChg chg="del">
          <ac:chgData name="Dragana  Misita" userId="011df381-a74e-4309-ae79-b512a1936061" providerId="ADAL" clId="{CBC95E3B-2D9B-4C8A-954F-8FE2351D9F1B}" dt="2023-05-16T15:32:48.632" v="20" actId="478"/>
          <ac:picMkLst>
            <pc:docMk/>
            <pc:sldMk cId="923295872" sldId="257"/>
            <ac:picMk id="79" creationId="{51D86541-C46A-84CC-1358-881CD47DB216}"/>
          </ac:picMkLst>
        </pc:picChg>
        <pc:picChg chg="add mod">
          <ac:chgData name="Dragana  Misita" userId="011df381-a74e-4309-ae79-b512a1936061" providerId="ADAL" clId="{CBC95E3B-2D9B-4C8A-954F-8FE2351D9F1B}" dt="2023-05-18T16:00:17.429" v="7464" actId="1076"/>
          <ac:picMkLst>
            <pc:docMk/>
            <pc:sldMk cId="923295872" sldId="257"/>
            <ac:picMk id="79" creationId="{AB8A9B2E-8768-CB97-082B-E66A41FC1CFB}"/>
          </ac:picMkLst>
        </pc:picChg>
        <pc:picChg chg="del">
          <ac:chgData name="Dragana  Misita" userId="011df381-a74e-4309-ae79-b512a1936061" providerId="ADAL" clId="{CBC95E3B-2D9B-4C8A-954F-8FE2351D9F1B}" dt="2023-05-16T15:32:49.287" v="21" actId="478"/>
          <ac:picMkLst>
            <pc:docMk/>
            <pc:sldMk cId="923295872" sldId="257"/>
            <ac:picMk id="81" creationId="{587DAE6D-6F89-543A-1B70-B801F641FA88}"/>
          </ac:picMkLst>
        </pc:picChg>
        <pc:picChg chg="del">
          <ac:chgData name="Dragana  Misita" userId="011df381-a74e-4309-ae79-b512a1936061" providerId="ADAL" clId="{CBC95E3B-2D9B-4C8A-954F-8FE2351D9F1B}" dt="2023-05-16T15:32:46.457" v="16" actId="478"/>
          <ac:picMkLst>
            <pc:docMk/>
            <pc:sldMk cId="923295872" sldId="257"/>
            <ac:picMk id="82" creationId="{8B8DBE3B-486D-005C-4727-40DCC93E1C50}"/>
          </ac:picMkLst>
        </pc:picChg>
        <pc:picChg chg="del">
          <ac:chgData name="Dragana  Misita" userId="011df381-a74e-4309-ae79-b512a1936061" providerId="ADAL" clId="{CBC95E3B-2D9B-4C8A-954F-8FE2351D9F1B}" dt="2023-05-16T15:32:49.962" v="22" actId="478"/>
          <ac:picMkLst>
            <pc:docMk/>
            <pc:sldMk cId="923295872" sldId="257"/>
            <ac:picMk id="83" creationId="{2AB789EB-CE11-D7D8-43D0-E072FF43D672}"/>
          </ac:picMkLst>
        </pc:picChg>
        <pc:picChg chg="del">
          <ac:chgData name="Dragana  Misita" userId="011df381-a74e-4309-ae79-b512a1936061" providerId="ADAL" clId="{CBC95E3B-2D9B-4C8A-954F-8FE2351D9F1B}" dt="2023-05-16T15:32:50.511" v="23" actId="478"/>
          <ac:picMkLst>
            <pc:docMk/>
            <pc:sldMk cId="923295872" sldId="257"/>
            <ac:picMk id="84" creationId="{87CFBC36-D63F-DC96-E2E5-26C9A6581D63}"/>
          </ac:picMkLst>
        </pc:picChg>
        <pc:picChg chg="del mod">
          <ac:chgData name="Dragana  Misita" userId="011df381-a74e-4309-ae79-b512a1936061" providerId="ADAL" clId="{CBC95E3B-2D9B-4C8A-954F-8FE2351D9F1B}" dt="2023-05-16T15:32:47.210" v="18" actId="478"/>
          <ac:picMkLst>
            <pc:docMk/>
            <pc:sldMk cId="923295872" sldId="257"/>
            <ac:picMk id="85" creationId="{C5D42F3B-325C-C13E-E02E-4EA4486F9784}"/>
          </ac:picMkLst>
        </pc:picChg>
        <pc:picChg chg="del">
          <ac:chgData name="Dragana  Misita" userId="011df381-a74e-4309-ae79-b512a1936061" providerId="ADAL" clId="{CBC95E3B-2D9B-4C8A-954F-8FE2351D9F1B}" dt="2023-05-16T15:32:47.891" v="19" actId="478"/>
          <ac:picMkLst>
            <pc:docMk/>
            <pc:sldMk cId="923295872" sldId="257"/>
            <ac:picMk id="86" creationId="{C1621BF8-8901-7927-5C4D-D6460F616BD2}"/>
          </ac:picMkLst>
        </pc:picChg>
        <pc:picChg chg="del">
          <ac:chgData name="Dragana  Misita" userId="011df381-a74e-4309-ae79-b512a1936061" providerId="ADAL" clId="{CBC95E3B-2D9B-4C8A-954F-8FE2351D9F1B}" dt="2023-05-16T15:32:10.627" v="15" actId="478"/>
          <ac:picMkLst>
            <pc:docMk/>
            <pc:sldMk cId="923295872" sldId="257"/>
            <ac:picMk id="87" creationId="{CABB2A02-90FC-529F-536E-DAE7F9E79028}"/>
          </ac:picMkLst>
        </pc:picChg>
        <pc:picChg chg="del">
          <ac:chgData name="Dragana  Misita" userId="011df381-a74e-4309-ae79-b512a1936061" providerId="ADAL" clId="{CBC95E3B-2D9B-4C8A-954F-8FE2351D9F1B}" dt="2023-05-16T15:32:00.337" v="7" actId="478"/>
          <ac:picMkLst>
            <pc:docMk/>
            <pc:sldMk cId="923295872" sldId="257"/>
            <ac:picMk id="88" creationId="{E285EEC5-221E-7192-66B4-7F94EA821ADA}"/>
          </ac:picMkLst>
        </pc:picChg>
        <pc:picChg chg="del">
          <ac:chgData name="Dragana  Misita" userId="011df381-a74e-4309-ae79-b512a1936061" providerId="ADAL" clId="{CBC95E3B-2D9B-4C8A-954F-8FE2351D9F1B}" dt="2023-05-16T15:32:09.041" v="14" actId="478"/>
          <ac:picMkLst>
            <pc:docMk/>
            <pc:sldMk cId="923295872" sldId="257"/>
            <ac:picMk id="89" creationId="{82CB9F0E-F453-B5D6-51E2-F7FDE463E718}"/>
          </ac:picMkLst>
        </pc:picChg>
        <pc:picChg chg="del">
          <ac:chgData name="Dragana  Misita" userId="011df381-a74e-4309-ae79-b512a1936061" providerId="ADAL" clId="{CBC95E3B-2D9B-4C8A-954F-8FE2351D9F1B}" dt="2023-05-16T15:32:08.357" v="13" actId="478"/>
          <ac:picMkLst>
            <pc:docMk/>
            <pc:sldMk cId="923295872" sldId="257"/>
            <ac:picMk id="90" creationId="{37F2DC4F-D239-B555-2879-1E4C45648E2F}"/>
          </ac:picMkLst>
        </pc:picChg>
        <pc:picChg chg="del">
          <ac:chgData name="Dragana  Misita" userId="011df381-a74e-4309-ae79-b512a1936061" providerId="ADAL" clId="{CBC95E3B-2D9B-4C8A-954F-8FE2351D9F1B}" dt="2023-05-16T15:31:59.468" v="6" actId="478"/>
          <ac:picMkLst>
            <pc:docMk/>
            <pc:sldMk cId="923295872" sldId="257"/>
            <ac:picMk id="93" creationId="{0FC33807-C55A-8D0F-8578-34270D24C298}"/>
          </ac:picMkLst>
        </pc:picChg>
        <pc:cxnChg chg="del mod">
          <ac:chgData name="Dragana  Misita" userId="011df381-a74e-4309-ae79-b512a1936061" providerId="ADAL" clId="{CBC95E3B-2D9B-4C8A-954F-8FE2351D9F1B}" dt="2023-05-16T15:33:58.620" v="63" actId="478"/>
          <ac:cxnSpMkLst>
            <pc:docMk/>
            <pc:sldMk cId="923295872" sldId="257"/>
            <ac:cxnSpMk id="66" creationId="{29B6D762-41B2-54D8-F3F7-01B4D9E21C02}"/>
          </ac:cxnSpMkLst>
        </pc:cxnChg>
        <pc:cxnChg chg="del mod">
          <ac:chgData name="Dragana  Misita" userId="011df381-a74e-4309-ae79-b512a1936061" providerId="ADAL" clId="{CBC95E3B-2D9B-4C8A-954F-8FE2351D9F1B}" dt="2023-05-16T15:34:05.633" v="69" actId="478"/>
          <ac:cxnSpMkLst>
            <pc:docMk/>
            <pc:sldMk cId="923295872" sldId="257"/>
            <ac:cxnSpMk id="69" creationId="{9100FDDA-9636-7473-BE00-01E0B46941C2}"/>
          </ac:cxnSpMkLst>
        </pc:cxnChg>
        <pc:cxnChg chg="del mod">
          <ac:chgData name="Dragana  Misita" userId="011df381-a74e-4309-ae79-b512a1936061" providerId="ADAL" clId="{CBC95E3B-2D9B-4C8A-954F-8FE2351D9F1B}" dt="2023-05-16T15:33:56.828" v="61" actId="478"/>
          <ac:cxnSpMkLst>
            <pc:docMk/>
            <pc:sldMk cId="923295872" sldId="257"/>
            <ac:cxnSpMk id="72" creationId="{B3282E05-FB21-BF11-9A69-3A29D3EE5981}"/>
          </ac:cxnSpMkLst>
        </pc:cxnChg>
        <pc:extLst>
          <p:ext xmlns:p="http://schemas.openxmlformats.org/presentationml/2006/main" uri="{D6D511B9-2390-475A-947B-AFAB55BFBCF1}">
            <pc226:cmChg xmlns:pc226="http://schemas.microsoft.com/office/powerpoint/2022/06/main/command" chg="add del mod">
              <pc226:chgData name="Dragana  Misita" userId="011df381-a74e-4309-ae79-b512a1936061" providerId="ADAL" clId="{CBC95E3B-2D9B-4C8A-954F-8FE2351D9F1B}" dt="2023-05-23T18:02:19.731" v="7660"/>
              <pc2:cmMkLst xmlns:pc2="http://schemas.microsoft.com/office/powerpoint/2019/9/main/command">
                <pc:docMk/>
                <pc:sldMk cId="923295872" sldId="257"/>
                <pc2:cmMk id="{E736CF0A-91F7-4F72-83B0-BF05F78E6EF3}"/>
              </pc2:cmMkLst>
            </pc226:cmChg>
            <pc226:cmChg xmlns:pc226="http://schemas.microsoft.com/office/powerpoint/2022/06/main/command" chg="add del mod">
              <pc226:chgData name="Dragana  Misita" userId="011df381-a74e-4309-ae79-b512a1936061" providerId="ADAL" clId="{CBC95E3B-2D9B-4C8A-954F-8FE2351D9F1B}" dt="2023-05-18T16:02:38.111" v="7531"/>
              <pc2:cmMkLst xmlns:pc2="http://schemas.microsoft.com/office/powerpoint/2019/9/main/command">
                <pc:docMk/>
                <pc:sldMk cId="923295872" sldId="257"/>
                <pc2:cmMk id="{7596830F-9410-48CB-ABCB-0DDED951C4A1}"/>
              </pc2:cmMkLst>
              <pc226:cmRplyChg chg="add mod">
                <pc226:chgData name="Dragana  Misita" userId="011df381-a74e-4309-ae79-b512a1936061" providerId="ADAL" clId="{CBC95E3B-2D9B-4C8A-954F-8FE2351D9F1B}" dt="2023-05-18T16:02:36.442" v="7530"/>
                <pc2:cmRplyMkLst xmlns:pc2="http://schemas.microsoft.com/office/powerpoint/2019/9/main/command">
                  <pc:docMk/>
                  <pc:sldMk cId="923295872" sldId="257"/>
                  <pc2:cmMk id="{7596830F-9410-48CB-ABCB-0DDED951C4A1}"/>
                  <pc2:cmRplyMk id="{111D993A-B415-4738-BDC4-F0227F50E473}"/>
                </pc2:cmRplyMkLst>
              </pc226:cmRplyChg>
            </pc226:cmChg>
            <pc226:cmChg xmlns:pc226="http://schemas.microsoft.com/office/powerpoint/2022/06/main/command" chg="del">
              <pc226:chgData name="Dragana  Misita" userId="011df381-a74e-4309-ae79-b512a1936061" providerId="ADAL" clId="{CBC95E3B-2D9B-4C8A-954F-8FE2351D9F1B}" dt="2023-05-16T15:31:34.816" v="0"/>
              <pc2:cmMkLst xmlns:pc2="http://schemas.microsoft.com/office/powerpoint/2019/9/main/command">
                <pc:docMk/>
                <pc:sldMk cId="923295872" sldId="257"/>
                <pc2:cmMk id="{138E2D1E-1BDE-48A3-BCCE-335ABE1DB105}"/>
              </pc2:cmMkLst>
            </pc226:cmChg>
            <pc226:cmChg xmlns:pc226="http://schemas.microsoft.com/office/powerpoint/2022/06/main/command" chg="del">
              <pc226:chgData name="Dragana  Misita" userId="011df381-a74e-4309-ae79-b512a1936061" providerId="ADAL" clId="{CBC95E3B-2D9B-4C8A-954F-8FE2351D9F1B}" dt="2023-05-16T15:31:37.755" v="2"/>
              <pc2:cmMkLst xmlns:pc2="http://schemas.microsoft.com/office/powerpoint/2019/9/main/command">
                <pc:docMk/>
                <pc:sldMk cId="923295872" sldId="257"/>
                <pc2:cmMk id="{8B93C68A-6590-494E-A404-92EBFCBD2A3F}"/>
              </pc2:cmMkLst>
            </pc226:cmChg>
            <pc226:cmChg xmlns:pc226="http://schemas.microsoft.com/office/powerpoint/2022/06/main/command" chg="add del">
              <pc226:chgData name="Dragana  Misita" userId="011df381-a74e-4309-ae79-b512a1936061" providerId="ADAL" clId="{CBC95E3B-2D9B-4C8A-954F-8FE2351D9F1B}" dt="2023-05-18T16:03:26.461" v="7558"/>
              <pc2:cmMkLst xmlns:pc2="http://schemas.microsoft.com/office/powerpoint/2019/9/main/command">
                <pc:docMk/>
                <pc:sldMk cId="923295872" sldId="257"/>
                <pc2:cmMk id="{654B4197-287A-423C-8A79-5E64DC81D11B}"/>
              </pc2:cmMkLst>
            </pc226:cmChg>
            <pc226:cmChg xmlns:pc226="http://schemas.microsoft.com/office/powerpoint/2022/06/main/command" chg="del">
              <pc226:chgData name="Dragana  Misita" userId="011df381-a74e-4309-ae79-b512a1936061" providerId="ADAL" clId="{CBC95E3B-2D9B-4C8A-954F-8FE2351D9F1B}" dt="2023-05-16T15:31:36.434" v="1"/>
              <pc2:cmMkLst xmlns:pc2="http://schemas.microsoft.com/office/powerpoint/2019/9/main/command">
                <pc:docMk/>
                <pc:sldMk cId="923295872" sldId="257"/>
                <pc2:cmMk id="{9042569D-5998-4392-94D7-BB9D54950657}"/>
              </pc2:cmMkLst>
            </pc226:cmChg>
          </p:ext>
        </pc:extLst>
      </pc:sldChg>
    </pc:docChg>
  </pc:docChgLst>
  <pc:docChgLst>
    <pc:chgData name="Katherine Coatta" userId="S::katherine@reichertandassociates.ca::845938df-3a78-4802-92fe-3474c104a4c6" providerId="AD" clId="Web-{5967224A-EE62-1BC5-1B10-2F3FFB5F0A0C}"/>
    <pc:docChg chg="modSld">
      <pc:chgData name="Katherine Coatta" userId="S::katherine@reichertandassociates.ca::845938df-3a78-4802-92fe-3474c104a4c6" providerId="AD" clId="Web-{5967224A-EE62-1BC5-1B10-2F3FFB5F0A0C}" dt="2023-05-23T17:58:36.143" v="5" actId="20577"/>
      <pc:docMkLst>
        <pc:docMk/>
      </pc:docMkLst>
      <pc:sldChg chg="modSp">
        <pc:chgData name="Katherine Coatta" userId="S::katherine@reichertandassociates.ca::845938df-3a78-4802-92fe-3474c104a4c6" providerId="AD" clId="Web-{5967224A-EE62-1BC5-1B10-2F3FFB5F0A0C}" dt="2023-05-23T17:58:36.143" v="5" actId="20577"/>
        <pc:sldMkLst>
          <pc:docMk/>
          <pc:sldMk cId="923295872" sldId="257"/>
        </pc:sldMkLst>
        <pc:spChg chg="mod">
          <ac:chgData name="Katherine Coatta" userId="S::katherine@reichertandassociates.ca::845938df-3a78-4802-92fe-3474c104a4c6" providerId="AD" clId="Web-{5967224A-EE62-1BC5-1B10-2F3FFB5F0A0C}" dt="2023-05-23T17:58:32.752" v="2" actId="20577"/>
          <ac:spMkLst>
            <pc:docMk/>
            <pc:sldMk cId="923295872" sldId="257"/>
            <ac:spMk id="7" creationId="{FCCFF59A-2C6D-C79F-5CE1-D0845D84A677}"/>
          </ac:spMkLst>
        </pc:spChg>
        <pc:spChg chg="mod">
          <ac:chgData name="Katherine Coatta" userId="S::katherine@reichertandassociates.ca::845938df-3a78-4802-92fe-3474c104a4c6" providerId="AD" clId="Web-{5967224A-EE62-1BC5-1B10-2F3FFB5F0A0C}" dt="2023-05-23T17:58:36.143" v="5" actId="20577"/>
          <ac:spMkLst>
            <pc:docMk/>
            <pc:sldMk cId="923295872" sldId="257"/>
            <ac:spMk id="89" creationId="{2F48CA35-B4DA-8DA0-3694-818FE6138B6E}"/>
          </ac:spMkLst>
        </pc:spChg>
      </pc:sldChg>
    </pc:docChg>
  </pc:docChgLst>
  <pc:docChgLst>
    <pc:chgData name="Katherine Coatta" userId="845938df-3a78-4802-92fe-3474c104a4c6" providerId="ADAL" clId="{6D057C2B-5C88-4FF7-81A4-4F6058F3D8A5}"/>
    <pc:docChg chg="modSld">
      <pc:chgData name="Katherine Coatta" userId="845938df-3a78-4802-92fe-3474c104a4c6" providerId="ADAL" clId="{6D057C2B-5C88-4FF7-81A4-4F6058F3D8A5}" dt="2023-05-15T17:22:52.258" v="12" actId="20577"/>
      <pc:docMkLst>
        <pc:docMk/>
      </pc:docMkLst>
      <pc:sldChg chg="modSp mod">
        <pc:chgData name="Katherine Coatta" userId="845938df-3a78-4802-92fe-3474c104a4c6" providerId="ADAL" clId="{6D057C2B-5C88-4FF7-81A4-4F6058F3D8A5}" dt="2023-05-15T17:22:52.258" v="12" actId="20577"/>
        <pc:sldMkLst>
          <pc:docMk/>
          <pc:sldMk cId="923295872" sldId="257"/>
        </pc:sldMkLst>
        <pc:spChg chg="mod">
          <ac:chgData name="Katherine Coatta" userId="845938df-3a78-4802-92fe-3474c104a4c6" providerId="ADAL" clId="{6D057C2B-5C88-4FF7-81A4-4F6058F3D8A5}" dt="2023-05-15T17:22:52.258" v="12" actId="20577"/>
          <ac:spMkLst>
            <pc:docMk/>
            <pc:sldMk cId="923295872" sldId="257"/>
            <ac:spMk id="34" creationId="{4235A78C-E5F4-9098-152F-963DEAF77466}"/>
          </ac:spMkLst>
        </pc:spChg>
      </pc:sldChg>
    </pc:docChg>
  </pc:docChgLst>
  <pc:docChgLst>
    <pc:chgData name="Progga Sinha Saha" userId="S::progga@reichertandassociates.ca::5dc1ea39-6090-4766-bd4a-39c8dd3a228e" providerId="AD" clId="Web-{E5B9419F-AD3E-3510-BA53-9AD75EF6E8FD}"/>
    <pc:docChg chg="modSld">
      <pc:chgData name="Progga Sinha Saha" userId="S::progga@reichertandassociates.ca::5dc1ea39-6090-4766-bd4a-39c8dd3a228e" providerId="AD" clId="Web-{E5B9419F-AD3E-3510-BA53-9AD75EF6E8FD}" dt="2023-05-15T17:28:35.232" v="2"/>
      <pc:docMkLst>
        <pc:docMk/>
      </pc:docMkLst>
      <pc:sldChg chg="modSp addCm">
        <pc:chgData name="Progga Sinha Saha" userId="S::progga@reichertandassociates.ca::5dc1ea39-6090-4766-bd4a-39c8dd3a228e" providerId="AD" clId="Web-{E5B9419F-AD3E-3510-BA53-9AD75EF6E8FD}" dt="2023-05-15T17:28:35.232" v="2"/>
        <pc:sldMkLst>
          <pc:docMk/>
          <pc:sldMk cId="923295872" sldId="257"/>
        </pc:sldMkLst>
        <pc:graphicFrameChg chg="mod modGraphic">
          <ac:chgData name="Progga Sinha Saha" userId="S::progga@reichertandassociates.ca::5dc1ea39-6090-4766-bd4a-39c8dd3a228e" providerId="AD" clId="Web-{E5B9419F-AD3E-3510-BA53-9AD75EF6E8FD}" dt="2023-05-15T17:28:35.232" v="2"/>
          <ac:graphicFrameMkLst>
            <pc:docMk/>
            <pc:sldMk cId="923295872" sldId="257"/>
            <ac:graphicFrameMk id="4" creationId="{FA8F647E-2FD5-3AC9-7E89-244FA6C52271}"/>
          </ac:graphicFrameMkLst>
        </pc:graphicFrameChg>
        <pc:extLst>
          <p:ext xmlns:p="http://schemas.openxmlformats.org/presentationml/2006/main" uri="{D6D511B9-2390-475A-947B-AFAB55BFBCF1}">
            <pc226:cmChg xmlns:pc226="http://schemas.microsoft.com/office/powerpoint/2022/06/main/command" chg="add">
              <pc226:chgData name="Progga Sinha Saha" userId="S::progga@reichertandassociates.ca::5dc1ea39-6090-4766-bd4a-39c8dd3a228e" providerId="AD" clId="Web-{E5B9419F-AD3E-3510-BA53-9AD75EF6E8FD}" dt="2023-05-15T17:27:50.307" v="0"/>
              <pc2:cmMkLst xmlns:pc2="http://schemas.microsoft.com/office/powerpoint/2019/9/main/command">
                <pc:docMk/>
                <pc:sldMk cId="923295872" sldId="257"/>
                <pc2:cmMk id="{138E2D1E-1BDE-48A3-BCCE-335ABE1DB105}"/>
              </pc2:cmMkLst>
            </pc226:cmChg>
          </p:ext>
        </pc:extLst>
      </pc:sldChg>
    </pc:docChg>
  </pc:docChgLst>
  <pc:docChgLst>
    <pc:chgData name="Progga Sinha Saha" userId="S::progga@reichertandassociates.ca::5dc1ea39-6090-4766-bd4a-39c8dd3a228e" providerId="AD" clId="Web-{01A423A6-621E-4EAC-865C-43CD8C08BE47}"/>
    <pc:docChg chg="mod addSld modSld addMainMaster delMainMaster modMainMaster setSldSz">
      <pc:chgData name="Progga Sinha Saha" userId="S::progga@reichertandassociates.ca::5dc1ea39-6090-4766-bd4a-39c8dd3a228e" providerId="AD" clId="Web-{01A423A6-621E-4EAC-865C-43CD8C08BE47}" dt="2023-04-28T18:26:37.109" v="3"/>
      <pc:docMkLst>
        <pc:docMk/>
      </pc:docMkLst>
      <pc:sldChg chg="modSp mod modClrScheme chgLayout">
        <pc:chgData name="Progga Sinha Saha" userId="S::progga@reichertandassociates.ca::5dc1ea39-6090-4766-bd4a-39c8dd3a228e" providerId="AD" clId="Web-{01A423A6-621E-4EAC-865C-43CD8C08BE47}" dt="2023-04-28T18:26:37.109" v="3"/>
        <pc:sldMkLst>
          <pc:docMk/>
          <pc:sldMk cId="109857222" sldId="256"/>
        </pc:sldMkLst>
        <pc:spChg chg="mod ord">
          <ac:chgData name="Progga Sinha Saha" userId="S::progga@reichertandassociates.ca::5dc1ea39-6090-4766-bd4a-39c8dd3a228e" providerId="AD" clId="Web-{01A423A6-621E-4EAC-865C-43CD8C08BE47}" dt="2023-04-28T18:26:37.109" v="3"/>
          <ac:spMkLst>
            <pc:docMk/>
            <pc:sldMk cId="109857222" sldId="256"/>
            <ac:spMk id="2" creationId="{00000000-0000-0000-0000-000000000000}"/>
          </ac:spMkLst>
        </pc:spChg>
        <pc:spChg chg="mod ord">
          <ac:chgData name="Progga Sinha Saha" userId="S::progga@reichertandassociates.ca::5dc1ea39-6090-4766-bd4a-39c8dd3a228e" providerId="AD" clId="Web-{01A423A6-621E-4EAC-865C-43CD8C08BE47}" dt="2023-04-28T18:26:37.109" v="3"/>
          <ac:spMkLst>
            <pc:docMk/>
            <pc:sldMk cId="109857222" sldId="256"/>
            <ac:spMk id="3" creationId="{00000000-0000-0000-0000-000000000000}"/>
          </ac:spMkLst>
        </pc:spChg>
      </pc:sldChg>
      <pc:sldChg chg="modSp add mod modClrScheme chgLayout">
        <pc:chgData name="Progga Sinha Saha" userId="S::progga@reichertandassociates.ca::5dc1ea39-6090-4766-bd4a-39c8dd3a228e" providerId="AD" clId="Web-{01A423A6-621E-4EAC-865C-43CD8C08BE47}" dt="2023-04-28T18:26:37.109" v="3"/>
        <pc:sldMkLst>
          <pc:docMk/>
          <pc:sldMk cId="1818794141" sldId="257"/>
        </pc:sldMkLst>
        <pc:spChg chg="mod">
          <ac:chgData name="Progga Sinha Saha" userId="S::progga@reichertandassociates.ca::5dc1ea39-6090-4766-bd4a-39c8dd3a228e" providerId="AD" clId="Web-{01A423A6-621E-4EAC-865C-43CD8C08BE47}" dt="2023-04-28T18:26:35.562" v="2"/>
          <ac:spMkLst>
            <pc:docMk/>
            <pc:sldMk cId="1818794141" sldId="257"/>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k cId="1818794141" sldId="257"/>
            <ac:spMk id="4" creationId="{52BF5C27-91CF-4515-BFB0-F3A3644A9E13}"/>
          </ac:spMkLst>
        </pc:spChg>
        <pc:spChg chg="mod">
          <ac:chgData name="Progga Sinha Saha" userId="S::progga@reichertandassociates.ca::5dc1ea39-6090-4766-bd4a-39c8dd3a228e" providerId="AD" clId="Web-{01A423A6-621E-4EAC-865C-43CD8C08BE47}" dt="2023-04-28T18:26:35.562" v="2"/>
          <ac:spMkLst>
            <pc:docMk/>
            <pc:sldMk cId="1818794141" sldId="257"/>
            <ac:spMk id="5" creationId="{51121F9E-20AC-4380-AE3C-5221BD8315C8}"/>
          </ac:spMkLst>
        </pc:spChg>
        <pc:spChg chg="mod">
          <ac:chgData name="Progga Sinha Saha" userId="S::progga@reichertandassociates.ca::5dc1ea39-6090-4766-bd4a-39c8dd3a228e" providerId="AD" clId="Web-{01A423A6-621E-4EAC-865C-43CD8C08BE47}" dt="2023-04-28T18:26:35.562" v="2"/>
          <ac:spMkLst>
            <pc:docMk/>
            <pc:sldMk cId="1818794141" sldId="257"/>
            <ac:spMk id="6" creationId="{00000000-0000-0000-0000-000000000000}"/>
          </ac:spMkLst>
        </pc:spChg>
        <pc:spChg chg="mod">
          <ac:chgData name="Progga Sinha Saha" userId="S::progga@reichertandassociates.ca::5dc1ea39-6090-4766-bd4a-39c8dd3a228e" providerId="AD" clId="Web-{01A423A6-621E-4EAC-865C-43CD8C08BE47}" dt="2023-04-28T18:26:35.562" v="2"/>
          <ac:spMkLst>
            <pc:docMk/>
            <pc:sldMk cId="1818794141" sldId="257"/>
            <ac:spMk id="8" creationId="{00000000-0000-0000-0000-000000000000}"/>
          </ac:spMkLst>
        </pc:spChg>
        <pc:spChg chg="mod">
          <ac:chgData name="Progga Sinha Saha" userId="S::progga@reichertandassociates.ca::5dc1ea39-6090-4766-bd4a-39c8dd3a228e" providerId="AD" clId="Web-{01A423A6-621E-4EAC-865C-43CD8C08BE47}" dt="2023-04-28T18:26:35.562" v="2"/>
          <ac:spMkLst>
            <pc:docMk/>
            <pc:sldMk cId="1818794141" sldId="257"/>
            <ac:spMk id="11" creationId="{00000000-0000-0000-0000-000000000000}"/>
          </ac:spMkLst>
        </pc:spChg>
        <pc:spChg chg="mod">
          <ac:chgData name="Progga Sinha Saha" userId="S::progga@reichertandassociates.ca::5dc1ea39-6090-4766-bd4a-39c8dd3a228e" providerId="AD" clId="Web-{01A423A6-621E-4EAC-865C-43CD8C08BE47}" dt="2023-04-28T18:26:35.562" v="2"/>
          <ac:spMkLst>
            <pc:docMk/>
            <pc:sldMk cId="1818794141" sldId="257"/>
            <ac:spMk id="17" creationId="{00000000-0000-0000-0000-000000000000}"/>
          </ac:spMkLst>
        </pc:spChg>
        <pc:spChg chg="mod">
          <ac:chgData name="Progga Sinha Saha" userId="S::progga@reichertandassociates.ca::5dc1ea39-6090-4766-bd4a-39c8dd3a228e" providerId="AD" clId="Web-{01A423A6-621E-4EAC-865C-43CD8C08BE47}" dt="2023-04-28T18:26:35.562" v="2"/>
          <ac:spMkLst>
            <pc:docMk/>
            <pc:sldMk cId="1818794141" sldId="257"/>
            <ac:spMk id="27" creationId="{00000000-0000-0000-0000-000000000000}"/>
          </ac:spMkLst>
        </pc:spChg>
        <pc:spChg chg="mod">
          <ac:chgData name="Progga Sinha Saha" userId="S::progga@reichertandassociates.ca::5dc1ea39-6090-4766-bd4a-39c8dd3a228e" providerId="AD" clId="Web-{01A423A6-621E-4EAC-865C-43CD8C08BE47}" dt="2023-04-28T18:26:35.562" v="2"/>
          <ac:spMkLst>
            <pc:docMk/>
            <pc:sldMk cId="1818794141" sldId="257"/>
            <ac:spMk id="67" creationId="{888208BA-1CB6-4E26-B0CE-2082CF0998C3}"/>
          </ac:spMkLst>
        </pc:spChg>
        <pc:spChg chg="mod">
          <ac:chgData name="Progga Sinha Saha" userId="S::progga@reichertandassociates.ca::5dc1ea39-6090-4766-bd4a-39c8dd3a228e" providerId="AD" clId="Web-{01A423A6-621E-4EAC-865C-43CD8C08BE47}" dt="2023-04-28T18:26:35.562" v="2"/>
          <ac:spMkLst>
            <pc:docMk/>
            <pc:sldMk cId="1818794141" sldId="257"/>
            <ac:spMk id="68" creationId="{45035810-CDD2-49F3-AAA5-E4DCF65AAD6B}"/>
          </ac:spMkLst>
        </pc:spChg>
        <pc:spChg chg="mod">
          <ac:chgData name="Progga Sinha Saha" userId="S::progga@reichertandassociates.ca::5dc1ea39-6090-4766-bd4a-39c8dd3a228e" providerId="AD" clId="Web-{01A423A6-621E-4EAC-865C-43CD8C08BE47}" dt="2023-04-28T18:26:35.562" v="2"/>
          <ac:spMkLst>
            <pc:docMk/>
            <pc:sldMk cId="1818794141" sldId="257"/>
            <ac:spMk id="69" creationId="{D3D0F473-357A-4FD7-8B9C-935F9BF443C0}"/>
          </ac:spMkLst>
        </pc:spChg>
        <pc:spChg chg="mod">
          <ac:chgData name="Progga Sinha Saha" userId="S::progga@reichertandassociates.ca::5dc1ea39-6090-4766-bd4a-39c8dd3a228e" providerId="AD" clId="Web-{01A423A6-621E-4EAC-865C-43CD8C08BE47}" dt="2023-04-28T18:26:35.562" v="2"/>
          <ac:spMkLst>
            <pc:docMk/>
            <pc:sldMk cId="1818794141" sldId="257"/>
            <ac:spMk id="70" creationId="{C5D7D717-13FF-41A6-89FE-5762932C888C}"/>
          </ac:spMkLst>
        </pc:spChg>
        <pc:spChg chg="mod">
          <ac:chgData name="Progga Sinha Saha" userId="S::progga@reichertandassociates.ca::5dc1ea39-6090-4766-bd4a-39c8dd3a228e" providerId="AD" clId="Web-{01A423A6-621E-4EAC-865C-43CD8C08BE47}" dt="2023-04-28T18:26:35.562" v="2"/>
          <ac:spMkLst>
            <pc:docMk/>
            <pc:sldMk cId="1818794141" sldId="257"/>
            <ac:spMk id="72" creationId="{8D912EF9-2F12-49C0-9642-93F83DB9F80C}"/>
          </ac:spMkLst>
        </pc:spChg>
        <pc:spChg chg="mod">
          <ac:chgData name="Progga Sinha Saha" userId="S::progga@reichertandassociates.ca::5dc1ea39-6090-4766-bd4a-39c8dd3a228e" providerId="AD" clId="Web-{01A423A6-621E-4EAC-865C-43CD8C08BE47}" dt="2023-04-28T18:26:35.562" v="2"/>
          <ac:spMkLst>
            <pc:docMk/>
            <pc:sldMk cId="1818794141" sldId="257"/>
            <ac:spMk id="74" creationId="{CA3021A0-A2E1-4335-8E40-7E431BDB4253}"/>
          </ac:spMkLst>
        </pc:spChg>
        <pc:spChg chg="mod">
          <ac:chgData name="Progga Sinha Saha" userId="S::progga@reichertandassociates.ca::5dc1ea39-6090-4766-bd4a-39c8dd3a228e" providerId="AD" clId="Web-{01A423A6-621E-4EAC-865C-43CD8C08BE47}" dt="2023-04-28T18:26:35.562" v="2"/>
          <ac:spMkLst>
            <pc:docMk/>
            <pc:sldMk cId="1818794141" sldId="257"/>
            <ac:spMk id="75" creationId="{BD1C56DB-4903-47F4-A011-2AF4D81731C6}"/>
          </ac:spMkLst>
        </pc:spChg>
        <pc:spChg chg="mod">
          <ac:chgData name="Progga Sinha Saha" userId="S::progga@reichertandassociates.ca::5dc1ea39-6090-4766-bd4a-39c8dd3a228e" providerId="AD" clId="Web-{01A423A6-621E-4EAC-865C-43CD8C08BE47}" dt="2023-04-28T18:26:35.562" v="2"/>
          <ac:spMkLst>
            <pc:docMk/>
            <pc:sldMk cId="1818794141" sldId="257"/>
            <ac:spMk id="76" creationId="{BF64924D-7A56-4E8D-B598-10EAA0038F24}"/>
          </ac:spMkLst>
        </pc:spChg>
        <pc:spChg chg="mod">
          <ac:chgData name="Progga Sinha Saha" userId="S::progga@reichertandassociates.ca::5dc1ea39-6090-4766-bd4a-39c8dd3a228e" providerId="AD" clId="Web-{01A423A6-621E-4EAC-865C-43CD8C08BE47}" dt="2023-04-28T18:26:35.562" v="2"/>
          <ac:spMkLst>
            <pc:docMk/>
            <pc:sldMk cId="1818794141" sldId="257"/>
            <ac:spMk id="78" creationId="{2279FEA4-1991-4B37-8FA5-969534227284}"/>
          </ac:spMkLst>
        </pc:spChg>
        <pc:spChg chg="mod">
          <ac:chgData name="Progga Sinha Saha" userId="S::progga@reichertandassociates.ca::5dc1ea39-6090-4766-bd4a-39c8dd3a228e" providerId="AD" clId="Web-{01A423A6-621E-4EAC-865C-43CD8C08BE47}" dt="2023-04-28T18:26:35.562" v="2"/>
          <ac:spMkLst>
            <pc:docMk/>
            <pc:sldMk cId="1818794141" sldId="257"/>
            <ac:spMk id="79" creationId="{BAC5ED50-FC80-4798-A3B3-9C84E6DB0D95}"/>
          </ac:spMkLst>
        </pc:spChg>
        <pc:spChg chg="mod">
          <ac:chgData name="Progga Sinha Saha" userId="S::progga@reichertandassociates.ca::5dc1ea39-6090-4766-bd4a-39c8dd3a228e" providerId="AD" clId="Web-{01A423A6-621E-4EAC-865C-43CD8C08BE47}" dt="2023-04-28T18:26:35.562" v="2"/>
          <ac:spMkLst>
            <pc:docMk/>
            <pc:sldMk cId="1818794141" sldId="257"/>
            <ac:spMk id="80" creationId="{DB3F726C-1A22-407E-88A4-9DFF28F8A62C}"/>
          </ac:spMkLst>
        </pc:spChg>
        <pc:spChg chg="mod">
          <ac:chgData name="Progga Sinha Saha" userId="S::progga@reichertandassociates.ca::5dc1ea39-6090-4766-bd4a-39c8dd3a228e" providerId="AD" clId="Web-{01A423A6-621E-4EAC-865C-43CD8C08BE47}" dt="2023-04-28T18:26:35.562" v="2"/>
          <ac:spMkLst>
            <pc:docMk/>
            <pc:sldMk cId="1818794141" sldId="257"/>
            <ac:spMk id="81" creationId="{821DE8B7-6781-479D-BE49-E35EFAD36E89}"/>
          </ac:spMkLst>
        </pc:spChg>
        <pc:spChg chg="mod">
          <ac:chgData name="Progga Sinha Saha" userId="S::progga@reichertandassociates.ca::5dc1ea39-6090-4766-bd4a-39c8dd3a228e" providerId="AD" clId="Web-{01A423A6-621E-4EAC-865C-43CD8C08BE47}" dt="2023-04-28T18:26:35.562" v="2"/>
          <ac:spMkLst>
            <pc:docMk/>
            <pc:sldMk cId="1818794141" sldId="257"/>
            <ac:spMk id="82" creationId="{2CDC9DB5-85AE-4899-9AAA-E341DBD88E40}"/>
          </ac:spMkLst>
        </pc:spChg>
        <pc:spChg chg="mod">
          <ac:chgData name="Progga Sinha Saha" userId="S::progga@reichertandassociates.ca::5dc1ea39-6090-4766-bd4a-39c8dd3a228e" providerId="AD" clId="Web-{01A423A6-621E-4EAC-865C-43CD8C08BE47}" dt="2023-04-28T18:26:35.562" v="2"/>
          <ac:spMkLst>
            <pc:docMk/>
            <pc:sldMk cId="1818794141" sldId="257"/>
            <ac:spMk id="83" creationId="{6B43B76A-D88C-426F-BD43-3D0800BD97AE}"/>
          </ac:spMkLst>
        </pc:spChg>
        <pc:spChg chg="mod">
          <ac:chgData name="Progga Sinha Saha" userId="S::progga@reichertandassociates.ca::5dc1ea39-6090-4766-bd4a-39c8dd3a228e" providerId="AD" clId="Web-{01A423A6-621E-4EAC-865C-43CD8C08BE47}" dt="2023-04-28T18:26:35.562" v="2"/>
          <ac:spMkLst>
            <pc:docMk/>
            <pc:sldMk cId="1818794141" sldId="257"/>
            <ac:spMk id="84" creationId="{BA377809-D20A-44AD-A77D-299399732E42}"/>
          </ac:spMkLst>
        </pc:spChg>
        <pc:spChg chg="mod">
          <ac:chgData name="Progga Sinha Saha" userId="S::progga@reichertandassociates.ca::5dc1ea39-6090-4766-bd4a-39c8dd3a228e" providerId="AD" clId="Web-{01A423A6-621E-4EAC-865C-43CD8C08BE47}" dt="2023-04-28T18:26:35.562" v="2"/>
          <ac:spMkLst>
            <pc:docMk/>
            <pc:sldMk cId="1818794141" sldId="257"/>
            <ac:spMk id="85" creationId="{D9E25A88-4FE0-48CF-852E-6030B7C9B68A}"/>
          </ac:spMkLst>
        </pc:spChg>
        <pc:spChg chg="mod">
          <ac:chgData name="Progga Sinha Saha" userId="S::progga@reichertandassociates.ca::5dc1ea39-6090-4766-bd4a-39c8dd3a228e" providerId="AD" clId="Web-{01A423A6-621E-4EAC-865C-43CD8C08BE47}" dt="2023-04-28T18:26:35.562" v="2"/>
          <ac:spMkLst>
            <pc:docMk/>
            <pc:sldMk cId="1818794141" sldId="257"/>
            <ac:spMk id="86" creationId="{258698AA-1301-480F-A9F5-1056927C7F4A}"/>
          </ac:spMkLst>
        </pc:spChg>
        <pc:spChg chg="mod">
          <ac:chgData name="Progga Sinha Saha" userId="S::progga@reichertandassociates.ca::5dc1ea39-6090-4766-bd4a-39c8dd3a228e" providerId="AD" clId="Web-{01A423A6-621E-4EAC-865C-43CD8C08BE47}" dt="2023-04-28T18:26:35.562" v="2"/>
          <ac:spMkLst>
            <pc:docMk/>
            <pc:sldMk cId="1818794141" sldId="257"/>
            <ac:spMk id="87" creationId="{6F459C06-B657-410A-8134-F9646D5CC5DE}"/>
          </ac:spMkLst>
        </pc:spChg>
        <pc:spChg chg="mod">
          <ac:chgData name="Progga Sinha Saha" userId="S::progga@reichertandassociates.ca::5dc1ea39-6090-4766-bd4a-39c8dd3a228e" providerId="AD" clId="Web-{01A423A6-621E-4EAC-865C-43CD8C08BE47}" dt="2023-04-28T18:26:35.562" v="2"/>
          <ac:spMkLst>
            <pc:docMk/>
            <pc:sldMk cId="1818794141" sldId="257"/>
            <ac:spMk id="112" creationId="{CFADA671-48E0-44BB-8CDE-E397C11AA195}"/>
          </ac:spMkLst>
        </pc:spChg>
        <pc:spChg chg="mod">
          <ac:chgData name="Progga Sinha Saha" userId="S::progga@reichertandassociates.ca::5dc1ea39-6090-4766-bd4a-39c8dd3a228e" providerId="AD" clId="Web-{01A423A6-621E-4EAC-865C-43CD8C08BE47}" dt="2023-04-28T18:26:35.562" v="2"/>
          <ac:spMkLst>
            <pc:docMk/>
            <pc:sldMk cId="1818794141" sldId="257"/>
            <ac:spMk id="113" creationId="{0C6C27B9-C45B-4384-A355-09CCEB73F192}"/>
          </ac:spMkLst>
        </pc:spChg>
        <pc:spChg chg="mod">
          <ac:chgData name="Progga Sinha Saha" userId="S::progga@reichertandassociates.ca::5dc1ea39-6090-4766-bd4a-39c8dd3a228e" providerId="AD" clId="Web-{01A423A6-621E-4EAC-865C-43CD8C08BE47}" dt="2023-04-28T18:26:35.562" v="2"/>
          <ac:spMkLst>
            <pc:docMk/>
            <pc:sldMk cId="1818794141" sldId="257"/>
            <ac:spMk id="114" creationId="{6886249B-24DA-4FAF-8F4D-19B83EC0E9C1}"/>
          </ac:spMkLst>
        </pc:spChg>
        <pc:spChg chg="mod">
          <ac:chgData name="Progga Sinha Saha" userId="S::progga@reichertandassociates.ca::5dc1ea39-6090-4766-bd4a-39c8dd3a228e" providerId="AD" clId="Web-{01A423A6-621E-4EAC-865C-43CD8C08BE47}" dt="2023-04-28T18:26:35.562" v="2"/>
          <ac:spMkLst>
            <pc:docMk/>
            <pc:sldMk cId="1818794141" sldId="257"/>
            <ac:spMk id="116" creationId="{CEA2EE57-7CCD-4AE8-B889-4EAD61CB9440}"/>
          </ac:spMkLst>
        </pc:spChg>
        <pc:spChg chg="mod">
          <ac:chgData name="Progga Sinha Saha" userId="S::progga@reichertandassociates.ca::5dc1ea39-6090-4766-bd4a-39c8dd3a228e" providerId="AD" clId="Web-{01A423A6-621E-4EAC-865C-43CD8C08BE47}" dt="2023-04-28T18:26:35.562" v="2"/>
          <ac:spMkLst>
            <pc:docMk/>
            <pc:sldMk cId="1818794141" sldId="257"/>
            <ac:spMk id="118" creationId="{39D7E782-BA69-47EC-B048-7A71591EC228}"/>
          </ac:spMkLst>
        </pc:spChg>
        <pc:spChg chg="mod">
          <ac:chgData name="Progga Sinha Saha" userId="S::progga@reichertandassociates.ca::5dc1ea39-6090-4766-bd4a-39c8dd3a228e" providerId="AD" clId="Web-{01A423A6-621E-4EAC-865C-43CD8C08BE47}" dt="2023-04-28T18:26:35.562" v="2"/>
          <ac:spMkLst>
            <pc:docMk/>
            <pc:sldMk cId="1818794141" sldId="257"/>
            <ac:spMk id="122" creationId="{43CF24CD-E941-4FEC-A9A6-9850F17F8FBC}"/>
          </ac:spMkLst>
        </pc:spChg>
        <pc:spChg chg="mod">
          <ac:chgData name="Progga Sinha Saha" userId="S::progga@reichertandassociates.ca::5dc1ea39-6090-4766-bd4a-39c8dd3a228e" providerId="AD" clId="Web-{01A423A6-621E-4EAC-865C-43CD8C08BE47}" dt="2023-04-28T18:26:35.562" v="2"/>
          <ac:spMkLst>
            <pc:docMk/>
            <pc:sldMk cId="1818794141" sldId="257"/>
            <ac:spMk id="172" creationId="{59D33EB1-42E1-4CE1-9971-9F4EF15D918C}"/>
          </ac:spMkLst>
        </pc:spChg>
        <pc:spChg chg="mod">
          <ac:chgData name="Progga Sinha Saha" userId="S::progga@reichertandassociates.ca::5dc1ea39-6090-4766-bd4a-39c8dd3a228e" providerId="AD" clId="Web-{01A423A6-621E-4EAC-865C-43CD8C08BE47}" dt="2023-04-28T18:26:35.562" v="2"/>
          <ac:spMkLst>
            <pc:docMk/>
            <pc:sldMk cId="1818794141" sldId="257"/>
            <ac:spMk id="173" creationId="{41E7157F-F14E-445C-9773-923BB575BDF2}"/>
          </ac:spMkLst>
        </pc:spChg>
        <pc:spChg chg="mod">
          <ac:chgData name="Progga Sinha Saha" userId="S::progga@reichertandassociates.ca::5dc1ea39-6090-4766-bd4a-39c8dd3a228e" providerId="AD" clId="Web-{01A423A6-621E-4EAC-865C-43CD8C08BE47}" dt="2023-04-28T18:26:35.562" v="2"/>
          <ac:spMkLst>
            <pc:docMk/>
            <pc:sldMk cId="1818794141" sldId="257"/>
            <ac:spMk id="174" creationId="{DE1E35C5-0E98-4918-8105-8EFCAF7BF8D1}"/>
          </ac:spMkLst>
        </pc:spChg>
        <pc:spChg chg="mod">
          <ac:chgData name="Progga Sinha Saha" userId="S::progga@reichertandassociates.ca::5dc1ea39-6090-4766-bd4a-39c8dd3a228e" providerId="AD" clId="Web-{01A423A6-621E-4EAC-865C-43CD8C08BE47}" dt="2023-04-28T18:26:35.562" v="2"/>
          <ac:spMkLst>
            <pc:docMk/>
            <pc:sldMk cId="1818794141" sldId="257"/>
            <ac:spMk id="175" creationId="{2BCB586C-FFCD-494A-8F5C-B30DAE6DA484}"/>
          </ac:spMkLst>
        </pc:spChg>
        <pc:spChg chg="mod">
          <ac:chgData name="Progga Sinha Saha" userId="S::progga@reichertandassociates.ca::5dc1ea39-6090-4766-bd4a-39c8dd3a228e" providerId="AD" clId="Web-{01A423A6-621E-4EAC-865C-43CD8C08BE47}" dt="2023-04-28T18:26:35.562" v="2"/>
          <ac:spMkLst>
            <pc:docMk/>
            <pc:sldMk cId="1818794141" sldId="257"/>
            <ac:spMk id="176" creationId="{3E6C1E73-16E8-4121-868C-4C1CC4AA94B3}"/>
          </ac:spMkLst>
        </pc:spChg>
        <pc:spChg chg="mod">
          <ac:chgData name="Progga Sinha Saha" userId="S::progga@reichertandassociates.ca::5dc1ea39-6090-4766-bd4a-39c8dd3a228e" providerId="AD" clId="Web-{01A423A6-621E-4EAC-865C-43CD8C08BE47}" dt="2023-04-28T18:26:35.562" v="2"/>
          <ac:spMkLst>
            <pc:docMk/>
            <pc:sldMk cId="1818794141" sldId="257"/>
            <ac:spMk id="177" creationId="{4217D5FD-AEF6-4288-9CCE-D394EA16704A}"/>
          </ac:spMkLst>
        </pc:spChg>
        <pc:spChg chg="mod">
          <ac:chgData name="Progga Sinha Saha" userId="S::progga@reichertandassociates.ca::5dc1ea39-6090-4766-bd4a-39c8dd3a228e" providerId="AD" clId="Web-{01A423A6-621E-4EAC-865C-43CD8C08BE47}" dt="2023-04-28T18:26:35.562" v="2"/>
          <ac:spMkLst>
            <pc:docMk/>
            <pc:sldMk cId="1818794141" sldId="257"/>
            <ac:spMk id="179" creationId="{4BEA139D-7FAB-47DB-AB3C-FCB2F0DC6DA8}"/>
          </ac:spMkLst>
        </pc:spChg>
        <pc:spChg chg="mod">
          <ac:chgData name="Progga Sinha Saha" userId="S::progga@reichertandassociates.ca::5dc1ea39-6090-4766-bd4a-39c8dd3a228e" providerId="AD" clId="Web-{01A423A6-621E-4EAC-865C-43CD8C08BE47}" dt="2023-04-28T18:26:35.562" v="2"/>
          <ac:spMkLst>
            <pc:docMk/>
            <pc:sldMk cId="1818794141" sldId="257"/>
            <ac:spMk id="180" creationId="{8254CB81-FB4E-43EE-8ADB-B77BC0713FC7}"/>
          </ac:spMkLst>
        </pc:spChg>
        <pc:spChg chg="mod">
          <ac:chgData name="Progga Sinha Saha" userId="S::progga@reichertandassociates.ca::5dc1ea39-6090-4766-bd4a-39c8dd3a228e" providerId="AD" clId="Web-{01A423A6-621E-4EAC-865C-43CD8C08BE47}" dt="2023-04-28T18:26:35.562" v="2"/>
          <ac:spMkLst>
            <pc:docMk/>
            <pc:sldMk cId="1818794141" sldId="257"/>
            <ac:spMk id="190" creationId="{B02759F8-989C-49D9-B2F1-B726D1D4659A}"/>
          </ac:spMkLst>
        </pc:spChg>
        <pc:spChg chg="mod">
          <ac:chgData name="Progga Sinha Saha" userId="S::progga@reichertandassociates.ca::5dc1ea39-6090-4766-bd4a-39c8dd3a228e" providerId="AD" clId="Web-{01A423A6-621E-4EAC-865C-43CD8C08BE47}" dt="2023-04-28T18:26:35.562" v="2"/>
          <ac:spMkLst>
            <pc:docMk/>
            <pc:sldMk cId="1818794141" sldId="257"/>
            <ac:spMk id="192" creationId="{5E69B145-770C-4F1B-BAA4-F60252250DE8}"/>
          </ac:spMkLst>
        </pc:spChg>
        <pc:spChg chg="mod">
          <ac:chgData name="Progga Sinha Saha" userId="S::progga@reichertandassociates.ca::5dc1ea39-6090-4766-bd4a-39c8dd3a228e" providerId="AD" clId="Web-{01A423A6-621E-4EAC-865C-43CD8C08BE47}" dt="2023-04-28T18:26:35.562" v="2"/>
          <ac:spMkLst>
            <pc:docMk/>
            <pc:sldMk cId="1818794141" sldId="257"/>
            <ac:spMk id="193" creationId="{69DD695E-82C1-4244-B578-AEE3282D1CBF}"/>
          </ac:spMkLst>
        </pc:spChg>
        <pc:spChg chg="mod">
          <ac:chgData name="Progga Sinha Saha" userId="S::progga@reichertandassociates.ca::5dc1ea39-6090-4766-bd4a-39c8dd3a228e" providerId="AD" clId="Web-{01A423A6-621E-4EAC-865C-43CD8C08BE47}" dt="2023-04-28T18:26:35.562" v="2"/>
          <ac:spMkLst>
            <pc:docMk/>
            <pc:sldMk cId="1818794141" sldId="257"/>
            <ac:spMk id="196" creationId="{B86AE753-7D00-4920-AB6B-25DDC3A42411}"/>
          </ac:spMkLst>
        </pc:spChg>
        <pc:spChg chg="mod">
          <ac:chgData name="Progga Sinha Saha" userId="S::progga@reichertandassociates.ca::5dc1ea39-6090-4766-bd4a-39c8dd3a228e" providerId="AD" clId="Web-{01A423A6-621E-4EAC-865C-43CD8C08BE47}" dt="2023-04-28T18:26:35.562" v="2"/>
          <ac:spMkLst>
            <pc:docMk/>
            <pc:sldMk cId="1818794141" sldId="257"/>
            <ac:spMk id="200" creationId="{3BAE3770-A86F-4A13-A019-1D441251FCEC}"/>
          </ac:spMkLst>
        </pc:spChg>
        <pc:spChg chg="mod">
          <ac:chgData name="Progga Sinha Saha" userId="S::progga@reichertandassociates.ca::5dc1ea39-6090-4766-bd4a-39c8dd3a228e" providerId="AD" clId="Web-{01A423A6-621E-4EAC-865C-43CD8C08BE47}" dt="2023-04-28T18:26:35.562" v="2"/>
          <ac:spMkLst>
            <pc:docMk/>
            <pc:sldMk cId="1818794141" sldId="257"/>
            <ac:spMk id="203" creationId="{44BE6CCC-B15D-4069-A2FD-3C045EC711A3}"/>
          </ac:spMkLst>
        </pc:spChg>
        <pc:spChg chg="mod">
          <ac:chgData name="Progga Sinha Saha" userId="S::progga@reichertandassociates.ca::5dc1ea39-6090-4766-bd4a-39c8dd3a228e" providerId="AD" clId="Web-{01A423A6-621E-4EAC-865C-43CD8C08BE47}" dt="2023-04-28T18:26:35.562" v="2"/>
          <ac:spMkLst>
            <pc:docMk/>
            <pc:sldMk cId="1818794141" sldId="257"/>
            <ac:spMk id="206" creationId="{61C9F94A-F186-4A08-9F7E-A53F2971131D}"/>
          </ac:spMkLst>
        </pc:spChg>
        <pc:grpChg chg="mod">
          <ac:chgData name="Progga Sinha Saha" userId="S::progga@reichertandassociates.ca::5dc1ea39-6090-4766-bd4a-39c8dd3a228e" providerId="AD" clId="Web-{01A423A6-621E-4EAC-865C-43CD8C08BE47}" dt="2023-04-28T18:26:35.562" v="2"/>
          <ac:grpSpMkLst>
            <pc:docMk/>
            <pc:sldMk cId="1818794141" sldId="257"/>
            <ac:grpSpMk id="9" creationId="{DC04728B-1ACC-4F23-A1B4-2957CF95F364}"/>
          </ac:grpSpMkLst>
        </pc:grpChg>
        <pc:grpChg chg="mod">
          <ac:chgData name="Progga Sinha Saha" userId="S::progga@reichertandassociates.ca::5dc1ea39-6090-4766-bd4a-39c8dd3a228e" providerId="AD" clId="Web-{01A423A6-621E-4EAC-865C-43CD8C08BE47}" dt="2023-04-28T18:26:35.562" v="2"/>
          <ac:grpSpMkLst>
            <pc:docMk/>
            <pc:sldMk cId="1818794141" sldId="257"/>
            <ac:grpSpMk id="71" creationId="{1040D2BB-73A0-42D9-9261-892D7FA37A54}"/>
          </ac:grpSpMkLst>
        </pc:grpChg>
        <pc:grpChg chg="mod">
          <ac:chgData name="Progga Sinha Saha" userId="S::progga@reichertandassociates.ca::5dc1ea39-6090-4766-bd4a-39c8dd3a228e" providerId="AD" clId="Web-{01A423A6-621E-4EAC-865C-43CD8C08BE47}" dt="2023-04-28T18:26:35.562" v="2"/>
          <ac:grpSpMkLst>
            <pc:docMk/>
            <pc:sldMk cId="1818794141" sldId="257"/>
            <ac:grpSpMk id="73" creationId="{7D06654C-05B7-4A2F-A77F-AA86D204C867}"/>
          </ac:grpSpMkLst>
        </pc:grpChg>
        <pc:graphicFrameChg chg="mod">
          <ac:chgData name="Progga Sinha Saha" userId="S::progga@reichertandassociates.ca::5dc1ea39-6090-4766-bd4a-39c8dd3a228e" providerId="AD" clId="Web-{01A423A6-621E-4EAC-865C-43CD8C08BE47}" dt="2023-04-28T18:26:35.562" v="2"/>
          <ac:graphicFrameMkLst>
            <pc:docMk/>
            <pc:sldMk cId="1818794141" sldId="257"/>
            <ac:graphicFrameMk id="59" creationId="{B1E4D827-3A5D-4BFA-AD84-9FA64D3E6663}"/>
          </ac:graphicFrameMkLst>
        </pc:graphicFrameChg>
        <pc:graphicFrameChg chg="mod">
          <ac:chgData name="Progga Sinha Saha" userId="S::progga@reichertandassociates.ca::5dc1ea39-6090-4766-bd4a-39c8dd3a228e" providerId="AD" clId="Web-{01A423A6-621E-4EAC-865C-43CD8C08BE47}" dt="2023-04-28T18:26:35.562" v="2"/>
          <ac:graphicFrameMkLst>
            <pc:docMk/>
            <pc:sldMk cId="1818794141" sldId="257"/>
            <ac:graphicFrameMk id="88" creationId="{33D86505-2A89-44B0-A18F-ECDE0B57979F}"/>
          </ac:graphicFrameMkLst>
        </pc:graphicFrameChg>
        <pc:picChg chg="mod">
          <ac:chgData name="Progga Sinha Saha" userId="S::progga@reichertandassociates.ca::5dc1ea39-6090-4766-bd4a-39c8dd3a228e" providerId="AD" clId="Web-{01A423A6-621E-4EAC-865C-43CD8C08BE47}" dt="2023-04-28T18:26:35.562" v="2"/>
          <ac:picMkLst>
            <pc:docMk/>
            <pc:sldMk cId="1818794141" sldId="257"/>
            <ac:picMk id="3" creationId="{00000000-0000-0000-0000-000000000000}"/>
          </ac:picMkLst>
        </pc:picChg>
        <pc:picChg chg="mod">
          <ac:chgData name="Progga Sinha Saha" userId="S::progga@reichertandassociates.ca::5dc1ea39-6090-4766-bd4a-39c8dd3a228e" providerId="AD" clId="Web-{01A423A6-621E-4EAC-865C-43CD8C08BE47}" dt="2023-04-28T18:26:35.562" v="2"/>
          <ac:picMkLst>
            <pc:docMk/>
            <pc:sldMk cId="1818794141" sldId="257"/>
            <ac:picMk id="7" creationId="{2CFC13DD-2AA7-4C60-A8EE-860CB5471534}"/>
          </ac:picMkLst>
        </pc:picChg>
        <pc:picChg chg="mod">
          <ac:chgData name="Progga Sinha Saha" userId="S::progga@reichertandassociates.ca::5dc1ea39-6090-4766-bd4a-39c8dd3a228e" providerId="AD" clId="Web-{01A423A6-621E-4EAC-865C-43CD8C08BE47}" dt="2023-04-28T18:26:35.562" v="2"/>
          <ac:picMkLst>
            <pc:docMk/>
            <pc:sldMk cId="1818794141" sldId="257"/>
            <ac:picMk id="21" creationId="{8FFFF7ED-9681-4D8E-842F-6722E77555F9}"/>
          </ac:picMkLst>
        </pc:picChg>
        <pc:picChg chg="mod">
          <ac:chgData name="Progga Sinha Saha" userId="S::progga@reichertandassociates.ca::5dc1ea39-6090-4766-bd4a-39c8dd3a228e" providerId="AD" clId="Web-{01A423A6-621E-4EAC-865C-43CD8C08BE47}" dt="2023-04-28T18:26:35.562" v="2"/>
          <ac:picMkLst>
            <pc:docMk/>
            <pc:sldMk cId="1818794141" sldId="257"/>
            <ac:picMk id="24" creationId="{1E942727-50FE-4294-ADC7-0A2EB2312A07}"/>
          </ac:picMkLst>
        </pc:picChg>
        <pc:picChg chg="mod">
          <ac:chgData name="Progga Sinha Saha" userId="S::progga@reichertandassociates.ca::5dc1ea39-6090-4766-bd4a-39c8dd3a228e" providerId="AD" clId="Web-{01A423A6-621E-4EAC-865C-43CD8C08BE47}" dt="2023-04-28T18:26:35.562" v="2"/>
          <ac:picMkLst>
            <pc:docMk/>
            <pc:sldMk cId="1818794141" sldId="257"/>
            <ac:picMk id="37" creationId="{6D9D6B42-A351-498C-91A9-3F3E0F196BF9}"/>
          </ac:picMkLst>
        </pc:picChg>
        <pc:picChg chg="mod">
          <ac:chgData name="Progga Sinha Saha" userId="S::progga@reichertandassociates.ca::5dc1ea39-6090-4766-bd4a-39c8dd3a228e" providerId="AD" clId="Web-{01A423A6-621E-4EAC-865C-43CD8C08BE47}" dt="2023-04-28T18:26:35.562" v="2"/>
          <ac:picMkLst>
            <pc:docMk/>
            <pc:sldMk cId="1818794141" sldId="257"/>
            <ac:picMk id="104" creationId="{AD4C5547-44F1-4A81-922F-FEF720432C13}"/>
          </ac:picMkLst>
        </pc:picChg>
        <pc:picChg chg="mod">
          <ac:chgData name="Progga Sinha Saha" userId="S::progga@reichertandassociates.ca::5dc1ea39-6090-4766-bd4a-39c8dd3a228e" providerId="AD" clId="Web-{01A423A6-621E-4EAC-865C-43CD8C08BE47}" dt="2023-04-28T18:26:35.562" v="2"/>
          <ac:picMkLst>
            <pc:docMk/>
            <pc:sldMk cId="1818794141" sldId="257"/>
            <ac:picMk id="178" creationId="{C4462E9C-9459-4C44-A0E5-07CB3CD98C9A}"/>
          </ac:picMkLst>
        </pc:picChg>
      </pc:sldChg>
      <pc:sldChg chg="modSp add mod modClrScheme chgLayout">
        <pc:chgData name="Progga Sinha Saha" userId="S::progga@reichertandassociates.ca::5dc1ea39-6090-4766-bd4a-39c8dd3a228e" providerId="AD" clId="Web-{01A423A6-621E-4EAC-865C-43CD8C08BE47}" dt="2023-04-28T18:26:37.109" v="3"/>
        <pc:sldMkLst>
          <pc:docMk/>
          <pc:sldMk cId="3184160051" sldId="258"/>
        </pc:sldMkLst>
        <pc:spChg chg="mod">
          <ac:chgData name="Progga Sinha Saha" userId="S::progga@reichertandassociates.ca::5dc1ea39-6090-4766-bd4a-39c8dd3a228e" providerId="AD" clId="Web-{01A423A6-621E-4EAC-865C-43CD8C08BE47}" dt="2023-04-28T18:26:35.562" v="2"/>
          <ac:spMkLst>
            <pc:docMk/>
            <pc:sldMk cId="3184160051" sldId="258"/>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k cId="3184160051" sldId="258"/>
            <ac:spMk id="4" creationId="{52BF5C27-91CF-4515-BFB0-F3A3644A9E13}"/>
          </ac:spMkLst>
        </pc:spChg>
        <pc:spChg chg="mod">
          <ac:chgData name="Progga Sinha Saha" userId="S::progga@reichertandassociates.ca::5dc1ea39-6090-4766-bd4a-39c8dd3a228e" providerId="AD" clId="Web-{01A423A6-621E-4EAC-865C-43CD8C08BE47}" dt="2023-04-28T18:26:35.562" v="2"/>
          <ac:spMkLst>
            <pc:docMk/>
            <pc:sldMk cId="3184160051" sldId="258"/>
            <ac:spMk id="5" creationId="{51121F9E-20AC-4380-AE3C-5221BD8315C8}"/>
          </ac:spMkLst>
        </pc:spChg>
        <pc:spChg chg="mod">
          <ac:chgData name="Progga Sinha Saha" userId="S::progga@reichertandassociates.ca::5dc1ea39-6090-4766-bd4a-39c8dd3a228e" providerId="AD" clId="Web-{01A423A6-621E-4EAC-865C-43CD8C08BE47}" dt="2023-04-28T18:26:35.562" v="2"/>
          <ac:spMkLst>
            <pc:docMk/>
            <pc:sldMk cId="3184160051" sldId="258"/>
            <ac:spMk id="6" creationId="{00000000-0000-0000-0000-000000000000}"/>
          </ac:spMkLst>
        </pc:spChg>
        <pc:spChg chg="mod">
          <ac:chgData name="Progga Sinha Saha" userId="S::progga@reichertandassociates.ca::5dc1ea39-6090-4766-bd4a-39c8dd3a228e" providerId="AD" clId="Web-{01A423A6-621E-4EAC-865C-43CD8C08BE47}" dt="2023-04-28T18:26:35.562" v="2"/>
          <ac:spMkLst>
            <pc:docMk/>
            <pc:sldMk cId="3184160051" sldId="258"/>
            <ac:spMk id="8" creationId="{00000000-0000-0000-0000-000000000000}"/>
          </ac:spMkLst>
        </pc:spChg>
        <pc:spChg chg="mod">
          <ac:chgData name="Progga Sinha Saha" userId="S::progga@reichertandassociates.ca::5dc1ea39-6090-4766-bd4a-39c8dd3a228e" providerId="AD" clId="Web-{01A423A6-621E-4EAC-865C-43CD8C08BE47}" dt="2023-04-28T18:26:35.562" v="2"/>
          <ac:spMkLst>
            <pc:docMk/>
            <pc:sldMk cId="3184160051" sldId="258"/>
            <ac:spMk id="11" creationId="{00000000-0000-0000-0000-000000000000}"/>
          </ac:spMkLst>
        </pc:spChg>
        <pc:spChg chg="mod">
          <ac:chgData name="Progga Sinha Saha" userId="S::progga@reichertandassociates.ca::5dc1ea39-6090-4766-bd4a-39c8dd3a228e" providerId="AD" clId="Web-{01A423A6-621E-4EAC-865C-43CD8C08BE47}" dt="2023-04-28T18:26:35.562" v="2"/>
          <ac:spMkLst>
            <pc:docMk/>
            <pc:sldMk cId="3184160051" sldId="258"/>
            <ac:spMk id="17" creationId="{00000000-0000-0000-0000-000000000000}"/>
          </ac:spMkLst>
        </pc:spChg>
        <pc:spChg chg="mod">
          <ac:chgData name="Progga Sinha Saha" userId="S::progga@reichertandassociates.ca::5dc1ea39-6090-4766-bd4a-39c8dd3a228e" providerId="AD" clId="Web-{01A423A6-621E-4EAC-865C-43CD8C08BE47}" dt="2023-04-28T18:26:35.562" v="2"/>
          <ac:spMkLst>
            <pc:docMk/>
            <pc:sldMk cId="3184160051" sldId="258"/>
            <ac:spMk id="27" creationId="{00000000-0000-0000-0000-000000000000}"/>
          </ac:spMkLst>
        </pc:spChg>
        <pc:spChg chg="mod">
          <ac:chgData name="Progga Sinha Saha" userId="S::progga@reichertandassociates.ca::5dc1ea39-6090-4766-bd4a-39c8dd3a228e" providerId="AD" clId="Web-{01A423A6-621E-4EAC-865C-43CD8C08BE47}" dt="2023-04-28T18:26:35.562" v="2"/>
          <ac:spMkLst>
            <pc:docMk/>
            <pc:sldMk cId="3184160051" sldId="258"/>
            <ac:spMk id="67" creationId="{888208BA-1CB6-4E26-B0CE-2082CF0998C3}"/>
          </ac:spMkLst>
        </pc:spChg>
        <pc:spChg chg="mod">
          <ac:chgData name="Progga Sinha Saha" userId="S::progga@reichertandassociates.ca::5dc1ea39-6090-4766-bd4a-39c8dd3a228e" providerId="AD" clId="Web-{01A423A6-621E-4EAC-865C-43CD8C08BE47}" dt="2023-04-28T18:26:35.562" v="2"/>
          <ac:spMkLst>
            <pc:docMk/>
            <pc:sldMk cId="3184160051" sldId="258"/>
            <ac:spMk id="68" creationId="{45035810-CDD2-49F3-AAA5-E4DCF65AAD6B}"/>
          </ac:spMkLst>
        </pc:spChg>
        <pc:spChg chg="mod">
          <ac:chgData name="Progga Sinha Saha" userId="S::progga@reichertandassociates.ca::5dc1ea39-6090-4766-bd4a-39c8dd3a228e" providerId="AD" clId="Web-{01A423A6-621E-4EAC-865C-43CD8C08BE47}" dt="2023-04-28T18:26:35.562" v="2"/>
          <ac:spMkLst>
            <pc:docMk/>
            <pc:sldMk cId="3184160051" sldId="258"/>
            <ac:spMk id="69" creationId="{D3D0F473-357A-4FD7-8B9C-935F9BF443C0}"/>
          </ac:spMkLst>
        </pc:spChg>
        <pc:spChg chg="mod">
          <ac:chgData name="Progga Sinha Saha" userId="S::progga@reichertandassociates.ca::5dc1ea39-6090-4766-bd4a-39c8dd3a228e" providerId="AD" clId="Web-{01A423A6-621E-4EAC-865C-43CD8C08BE47}" dt="2023-04-28T18:26:35.562" v="2"/>
          <ac:spMkLst>
            <pc:docMk/>
            <pc:sldMk cId="3184160051" sldId="258"/>
            <ac:spMk id="70" creationId="{C5D7D717-13FF-41A6-89FE-5762932C888C}"/>
          </ac:spMkLst>
        </pc:spChg>
        <pc:spChg chg="mod">
          <ac:chgData name="Progga Sinha Saha" userId="S::progga@reichertandassociates.ca::5dc1ea39-6090-4766-bd4a-39c8dd3a228e" providerId="AD" clId="Web-{01A423A6-621E-4EAC-865C-43CD8C08BE47}" dt="2023-04-28T18:26:35.562" v="2"/>
          <ac:spMkLst>
            <pc:docMk/>
            <pc:sldMk cId="3184160051" sldId="258"/>
            <ac:spMk id="72" creationId="{8D912EF9-2F12-49C0-9642-93F83DB9F80C}"/>
          </ac:spMkLst>
        </pc:spChg>
        <pc:spChg chg="mod">
          <ac:chgData name="Progga Sinha Saha" userId="S::progga@reichertandassociates.ca::5dc1ea39-6090-4766-bd4a-39c8dd3a228e" providerId="AD" clId="Web-{01A423A6-621E-4EAC-865C-43CD8C08BE47}" dt="2023-04-28T18:26:35.562" v="2"/>
          <ac:spMkLst>
            <pc:docMk/>
            <pc:sldMk cId="3184160051" sldId="258"/>
            <ac:spMk id="74" creationId="{CA3021A0-A2E1-4335-8E40-7E431BDB4253}"/>
          </ac:spMkLst>
        </pc:spChg>
        <pc:spChg chg="mod">
          <ac:chgData name="Progga Sinha Saha" userId="S::progga@reichertandassociates.ca::5dc1ea39-6090-4766-bd4a-39c8dd3a228e" providerId="AD" clId="Web-{01A423A6-621E-4EAC-865C-43CD8C08BE47}" dt="2023-04-28T18:26:35.562" v="2"/>
          <ac:spMkLst>
            <pc:docMk/>
            <pc:sldMk cId="3184160051" sldId="258"/>
            <ac:spMk id="75" creationId="{BD1C56DB-4903-47F4-A011-2AF4D81731C6}"/>
          </ac:spMkLst>
        </pc:spChg>
        <pc:spChg chg="mod">
          <ac:chgData name="Progga Sinha Saha" userId="S::progga@reichertandassociates.ca::5dc1ea39-6090-4766-bd4a-39c8dd3a228e" providerId="AD" clId="Web-{01A423A6-621E-4EAC-865C-43CD8C08BE47}" dt="2023-04-28T18:26:35.562" v="2"/>
          <ac:spMkLst>
            <pc:docMk/>
            <pc:sldMk cId="3184160051" sldId="258"/>
            <ac:spMk id="76" creationId="{BF64924D-7A56-4E8D-B598-10EAA0038F24}"/>
          </ac:spMkLst>
        </pc:spChg>
        <pc:spChg chg="mod">
          <ac:chgData name="Progga Sinha Saha" userId="S::progga@reichertandassociates.ca::5dc1ea39-6090-4766-bd4a-39c8dd3a228e" providerId="AD" clId="Web-{01A423A6-621E-4EAC-865C-43CD8C08BE47}" dt="2023-04-28T18:26:35.562" v="2"/>
          <ac:spMkLst>
            <pc:docMk/>
            <pc:sldMk cId="3184160051" sldId="258"/>
            <ac:spMk id="78" creationId="{2279FEA4-1991-4B37-8FA5-969534227284}"/>
          </ac:spMkLst>
        </pc:spChg>
        <pc:spChg chg="mod">
          <ac:chgData name="Progga Sinha Saha" userId="S::progga@reichertandassociates.ca::5dc1ea39-6090-4766-bd4a-39c8dd3a228e" providerId="AD" clId="Web-{01A423A6-621E-4EAC-865C-43CD8C08BE47}" dt="2023-04-28T18:26:35.562" v="2"/>
          <ac:spMkLst>
            <pc:docMk/>
            <pc:sldMk cId="3184160051" sldId="258"/>
            <ac:spMk id="79" creationId="{BAC5ED50-FC80-4798-A3B3-9C84E6DB0D95}"/>
          </ac:spMkLst>
        </pc:spChg>
        <pc:spChg chg="mod">
          <ac:chgData name="Progga Sinha Saha" userId="S::progga@reichertandassociates.ca::5dc1ea39-6090-4766-bd4a-39c8dd3a228e" providerId="AD" clId="Web-{01A423A6-621E-4EAC-865C-43CD8C08BE47}" dt="2023-04-28T18:26:35.562" v="2"/>
          <ac:spMkLst>
            <pc:docMk/>
            <pc:sldMk cId="3184160051" sldId="258"/>
            <ac:spMk id="80" creationId="{DB3F726C-1A22-407E-88A4-9DFF28F8A62C}"/>
          </ac:spMkLst>
        </pc:spChg>
        <pc:spChg chg="mod">
          <ac:chgData name="Progga Sinha Saha" userId="S::progga@reichertandassociates.ca::5dc1ea39-6090-4766-bd4a-39c8dd3a228e" providerId="AD" clId="Web-{01A423A6-621E-4EAC-865C-43CD8C08BE47}" dt="2023-04-28T18:26:35.562" v="2"/>
          <ac:spMkLst>
            <pc:docMk/>
            <pc:sldMk cId="3184160051" sldId="258"/>
            <ac:spMk id="81" creationId="{821DE8B7-6781-479D-BE49-E35EFAD36E89}"/>
          </ac:spMkLst>
        </pc:spChg>
        <pc:spChg chg="mod">
          <ac:chgData name="Progga Sinha Saha" userId="S::progga@reichertandassociates.ca::5dc1ea39-6090-4766-bd4a-39c8dd3a228e" providerId="AD" clId="Web-{01A423A6-621E-4EAC-865C-43CD8C08BE47}" dt="2023-04-28T18:26:35.562" v="2"/>
          <ac:spMkLst>
            <pc:docMk/>
            <pc:sldMk cId="3184160051" sldId="258"/>
            <ac:spMk id="82" creationId="{2CDC9DB5-85AE-4899-9AAA-E341DBD88E40}"/>
          </ac:spMkLst>
        </pc:spChg>
        <pc:spChg chg="mod">
          <ac:chgData name="Progga Sinha Saha" userId="S::progga@reichertandassociates.ca::5dc1ea39-6090-4766-bd4a-39c8dd3a228e" providerId="AD" clId="Web-{01A423A6-621E-4EAC-865C-43CD8C08BE47}" dt="2023-04-28T18:26:35.562" v="2"/>
          <ac:spMkLst>
            <pc:docMk/>
            <pc:sldMk cId="3184160051" sldId="258"/>
            <ac:spMk id="83" creationId="{6B43B76A-D88C-426F-BD43-3D0800BD97AE}"/>
          </ac:spMkLst>
        </pc:spChg>
        <pc:spChg chg="mod">
          <ac:chgData name="Progga Sinha Saha" userId="S::progga@reichertandassociates.ca::5dc1ea39-6090-4766-bd4a-39c8dd3a228e" providerId="AD" clId="Web-{01A423A6-621E-4EAC-865C-43CD8C08BE47}" dt="2023-04-28T18:26:35.562" v="2"/>
          <ac:spMkLst>
            <pc:docMk/>
            <pc:sldMk cId="3184160051" sldId="258"/>
            <ac:spMk id="84" creationId="{BA377809-D20A-44AD-A77D-299399732E42}"/>
          </ac:spMkLst>
        </pc:spChg>
        <pc:spChg chg="mod">
          <ac:chgData name="Progga Sinha Saha" userId="S::progga@reichertandassociates.ca::5dc1ea39-6090-4766-bd4a-39c8dd3a228e" providerId="AD" clId="Web-{01A423A6-621E-4EAC-865C-43CD8C08BE47}" dt="2023-04-28T18:26:35.562" v="2"/>
          <ac:spMkLst>
            <pc:docMk/>
            <pc:sldMk cId="3184160051" sldId="258"/>
            <ac:spMk id="85" creationId="{D9E25A88-4FE0-48CF-852E-6030B7C9B68A}"/>
          </ac:spMkLst>
        </pc:spChg>
        <pc:spChg chg="mod">
          <ac:chgData name="Progga Sinha Saha" userId="S::progga@reichertandassociates.ca::5dc1ea39-6090-4766-bd4a-39c8dd3a228e" providerId="AD" clId="Web-{01A423A6-621E-4EAC-865C-43CD8C08BE47}" dt="2023-04-28T18:26:35.562" v="2"/>
          <ac:spMkLst>
            <pc:docMk/>
            <pc:sldMk cId="3184160051" sldId="258"/>
            <ac:spMk id="86" creationId="{258698AA-1301-480F-A9F5-1056927C7F4A}"/>
          </ac:spMkLst>
        </pc:spChg>
        <pc:spChg chg="mod">
          <ac:chgData name="Progga Sinha Saha" userId="S::progga@reichertandassociates.ca::5dc1ea39-6090-4766-bd4a-39c8dd3a228e" providerId="AD" clId="Web-{01A423A6-621E-4EAC-865C-43CD8C08BE47}" dt="2023-04-28T18:26:35.562" v="2"/>
          <ac:spMkLst>
            <pc:docMk/>
            <pc:sldMk cId="3184160051" sldId="258"/>
            <ac:spMk id="87" creationId="{6F459C06-B657-410A-8134-F9646D5CC5DE}"/>
          </ac:spMkLst>
        </pc:spChg>
        <pc:spChg chg="mod">
          <ac:chgData name="Progga Sinha Saha" userId="S::progga@reichertandassociates.ca::5dc1ea39-6090-4766-bd4a-39c8dd3a228e" providerId="AD" clId="Web-{01A423A6-621E-4EAC-865C-43CD8C08BE47}" dt="2023-04-28T18:26:35.562" v="2"/>
          <ac:spMkLst>
            <pc:docMk/>
            <pc:sldMk cId="3184160051" sldId="258"/>
            <ac:spMk id="112" creationId="{CFADA671-48E0-44BB-8CDE-E397C11AA195}"/>
          </ac:spMkLst>
        </pc:spChg>
        <pc:spChg chg="mod">
          <ac:chgData name="Progga Sinha Saha" userId="S::progga@reichertandassociates.ca::5dc1ea39-6090-4766-bd4a-39c8dd3a228e" providerId="AD" clId="Web-{01A423A6-621E-4EAC-865C-43CD8C08BE47}" dt="2023-04-28T18:26:35.562" v="2"/>
          <ac:spMkLst>
            <pc:docMk/>
            <pc:sldMk cId="3184160051" sldId="258"/>
            <ac:spMk id="113" creationId="{0C6C27B9-C45B-4384-A355-09CCEB73F192}"/>
          </ac:spMkLst>
        </pc:spChg>
        <pc:spChg chg="mod">
          <ac:chgData name="Progga Sinha Saha" userId="S::progga@reichertandassociates.ca::5dc1ea39-6090-4766-bd4a-39c8dd3a228e" providerId="AD" clId="Web-{01A423A6-621E-4EAC-865C-43CD8C08BE47}" dt="2023-04-28T18:26:35.562" v="2"/>
          <ac:spMkLst>
            <pc:docMk/>
            <pc:sldMk cId="3184160051" sldId="258"/>
            <ac:spMk id="114" creationId="{6886249B-24DA-4FAF-8F4D-19B83EC0E9C1}"/>
          </ac:spMkLst>
        </pc:spChg>
        <pc:spChg chg="mod">
          <ac:chgData name="Progga Sinha Saha" userId="S::progga@reichertandassociates.ca::5dc1ea39-6090-4766-bd4a-39c8dd3a228e" providerId="AD" clId="Web-{01A423A6-621E-4EAC-865C-43CD8C08BE47}" dt="2023-04-28T18:26:35.562" v="2"/>
          <ac:spMkLst>
            <pc:docMk/>
            <pc:sldMk cId="3184160051" sldId="258"/>
            <ac:spMk id="116" creationId="{CEA2EE57-7CCD-4AE8-B889-4EAD61CB9440}"/>
          </ac:spMkLst>
        </pc:spChg>
        <pc:spChg chg="mod">
          <ac:chgData name="Progga Sinha Saha" userId="S::progga@reichertandassociates.ca::5dc1ea39-6090-4766-bd4a-39c8dd3a228e" providerId="AD" clId="Web-{01A423A6-621E-4EAC-865C-43CD8C08BE47}" dt="2023-04-28T18:26:35.562" v="2"/>
          <ac:spMkLst>
            <pc:docMk/>
            <pc:sldMk cId="3184160051" sldId="258"/>
            <ac:spMk id="118" creationId="{39D7E782-BA69-47EC-B048-7A71591EC228}"/>
          </ac:spMkLst>
        </pc:spChg>
        <pc:spChg chg="mod">
          <ac:chgData name="Progga Sinha Saha" userId="S::progga@reichertandassociates.ca::5dc1ea39-6090-4766-bd4a-39c8dd3a228e" providerId="AD" clId="Web-{01A423A6-621E-4EAC-865C-43CD8C08BE47}" dt="2023-04-28T18:26:35.562" v="2"/>
          <ac:spMkLst>
            <pc:docMk/>
            <pc:sldMk cId="3184160051" sldId="258"/>
            <ac:spMk id="122" creationId="{43CF24CD-E941-4FEC-A9A6-9850F17F8FBC}"/>
          </ac:spMkLst>
        </pc:spChg>
        <pc:spChg chg="mod">
          <ac:chgData name="Progga Sinha Saha" userId="S::progga@reichertandassociates.ca::5dc1ea39-6090-4766-bd4a-39c8dd3a228e" providerId="AD" clId="Web-{01A423A6-621E-4EAC-865C-43CD8C08BE47}" dt="2023-04-28T18:26:35.562" v="2"/>
          <ac:spMkLst>
            <pc:docMk/>
            <pc:sldMk cId="3184160051" sldId="258"/>
            <ac:spMk id="172" creationId="{59D33EB1-42E1-4CE1-9971-9F4EF15D918C}"/>
          </ac:spMkLst>
        </pc:spChg>
        <pc:spChg chg="mod">
          <ac:chgData name="Progga Sinha Saha" userId="S::progga@reichertandassociates.ca::5dc1ea39-6090-4766-bd4a-39c8dd3a228e" providerId="AD" clId="Web-{01A423A6-621E-4EAC-865C-43CD8C08BE47}" dt="2023-04-28T18:26:35.562" v="2"/>
          <ac:spMkLst>
            <pc:docMk/>
            <pc:sldMk cId="3184160051" sldId="258"/>
            <ac:spMk id="173" creationId="{41E7157F-F14E-445C-9773-923BB575BDF2}"/>
          </ac:spMkLst>
        </pc:spChg>
        <pc:spChg chg="mod">
          <ac:chgData name="Progga Sinha Saha" userId="S::progga@reichertandassociates.ca::5dc1ea39-6090-4766-bd4a-39c8dd3a228e" providerId="AD" clId="Web-{01A423A6-621E-4EAC-865C-43CD8C08BE47}" dt="2023-04-28T18:26:35.562" v="2"/>
          <ac:spMkLst>
            <pc:docMk/>
            <pc:sldMk cId="3184160051" sldId="258"/>
            <ac:spMk id="174" creationId="{DE1E35C5-0E98-4918-8105-8EFCAF7BF8D1}"/>
          </ac:spMkLst>
        </pc:spChg>
        <pc:spChg chg="mod">
          <ac:chgData name="Progga Sinha Saha" userId="S::progga@reichertandassociates.ca::5dc1ea39-6090-4766-bd4a-39c8dd3a228e" providerId="AD" clId="Web-{01A423A6-621E-4EAC-865C-43CD8C08BE47}" dt="2023-04-28T18:26:35.562" v="2"/>
          <ac:spMkLst>
            <pc:docMk/>
            <pc:sldMk cId="3184160051" sldId="258"/>
            <ac:spMk id="175" creationId="{2BCB586C-FFCD-494A-8F5C-B30DAE6DA484}"/>
          </ac:spMkLst>
        </pc:spChg>
        <pc:spChg chg="mod">
          <ac:chgData name="Progga Sinha Saha" userId="S::progga@reichertandassociates.ca::5dc1ea39-6090-4766-bd4a-39c8dd3a228e" providerId="AD" clId="Web-{01A423A6-621E-4EAC-865C-43CD8C08BE47}" dt="2023-04-28T18:26:35.562" v="2"/>
          <ac:spMkLst>
            <pc:docMk/>
            <pc:sldMk cId="3184160051" sldId="258"/>
            <ac:spMk id="176" creationId="{3E6C1E73-16E8-4121-868C-4C1CC4AA94B3}"/>
          </ac:spMkLst>
        </pc:spChg>
        <pc:spChg chg="mod">
          <ac:chgData name="Progga Sinha Saha" userId="S::progga@reichertandassociates.ca::5dc1ea39-6090-4766-bd4a-39c8dd3a228e" providerId="AD" clId="Web-{01A423A6-621E-4EAC-865C-43CD8C08BE47}" dt="2023-04-28T18:26:35.562" v="2"/>
          <ac:spMkLst>
            <pc:docMk/>
            <pc:sldMk cId="3184160051" sldId="258"/>
            <ac:spMk id="177" creationId="{4217D5FD-AEF6-4288-9CCE-D394EA16704A}"/>
          </ac:spMkLst>
        </pc:spChg>
        <pc:spChg chg="mod">
          <ac:chgData name="Progga Sinha Saha" userId="S::progga@reichertandassociates.ca::5dc1ea39-6090-4766-bd4a-39c8dd3a228e" providerId="AD" clId="Web-{01A423A6-621E-4EAC-865C-43CD8C08BE47}" dt="2023-04-28T18:26:35.562" v="2"/>
          <ac:spMkLst>
            <pc:docMk/>
            <pc:sldMk cId="3184160051" sldId="258"/>
            <ac:spMk id="179" creationId="{4BEA139D-7FAB-47DB-AB3C-FCB2F0DC6DA8}"/>
          </ac:spMkLst>
        </pc:spChg>
        <pc:spChg chg="mod">
          <ac:chgData name="Progga Sinha Saha" userId="S::progga@reichertandassociates.ca::5dc1ea39-6090-4766-bd4a-39c8dd3a228e" providerId="AD" clId="Web-{01A423A6-621E-4EAC-865C-43CD8C08BE47}" dt="2023-04-28T18:26:35.562" v="2"/>
          <ac:spMkLst>
            <pc:docMk/>
            <pc:sldMk cId="3184160051" sldId="258"/>
            <ac:spMk id="180" creationId="{8254CB81-FB4E-43EE-8ADB-B77BC0713FC7}"/>
          </ac:spMkLst>
        </pc:spChg>
        <pc:spChg chg="mod">
          <ac:chgData name="Progga Sinha Saha" userId="S::progga@reichertandassociates.ca::5dc1ea39-6090-4766-bd4a-39c8dd3a228e" providerId="AD" clId="Web-{01A423A6-621E-4EAC-865C-43CD8C08BE47}" dt="2023-04-28T18:26:35.562" v="2"/>
          <ac:spMkLst>
            <pc:docMk/>
            <pc:sldMk cId="3184160051" sldId="258"/>
            <ac:spMk id="190" creationId="{B02759F8-989C-49D9-B2F1-B726D1D4659A}"/>
          </ac:spMkLst>
        </pc:spChg>
        <pc:spChg chg="mod">
          <ac:chgData name="Progga Sinha Saha" userId="S::progga@reichertandassociates.ca::5dc1ea39-6090-4766-bd4a-39c8dd3a228e" providerId="AD" clId="Web-{01A423A6-621E-4EAC-865C-43CD8C08BE47}" dt="2023-04-28T18:26:35.562" v="2"/>
          <ac:spMkLst>
            <pc:docMk/>
            <pc:sldMk cId="3184160051" sldId="258"/>
            <ac:spMk id="192" creationId="{5E69B145-770C-4F1B-BAA4-F60252250DE8}"/>
          </ac:spMkLst>
        </pc:spChg>
        <pc:spChg chg="mod">
          <ac:chgData name="Progga Sinha Saha" userId="S::progga@reichertandassociates.ca::5dc1ea39-6090-4766-bd4a-39c8dd3a228e" providerId="AD" clId="Web-{01A423A6-621E-4EAC-865C-43CD8C08BE47}" dt="2023-04-28T18:26:35.562" v="2"/>
          <ac:spMkLst>
            <pc:docMk/>
            <pc:sldMk cId="3184160051" sldId="258"/>
            <ac:spMk id="193" creationId="{69DD695E-82C1-4244-B578-AEE3282D1CBF}"/>
          </ac:spMkLst>
        </pc:spChg>
        <pc:spChg chg="mod">
          <ac:chgData name="Progga Sinha Saha" userId="S::progga@reichertandassociates.ca::5dc1ea39-6090-4766-bd4a-39c8dd3a228e" providerId="AD" clId="Web-{01A423A6-621E-4EAC-865C-43CD8C08BE47}" dt="2023-04-28T18:26:35.562" v="2"/>
          <ac:spMkLst>
            <pc:docMk/>
            <pc:sldMk cId="3184160051" sldId="258"/>
            <ac:spMk id="196" creationId="{B86AE753-7D00-4920-AB6B-25DDC3A42411}"/>
          </ac:spMkLst>
        </pc:spChg>
        <pc:spChg chg="mod">
          <ac:chgData name="Progga Sinha Saha" userId="S::progga@reichertandassociates.ca::5dc1ea39-6090-4766-bd4a-39c8dd3a228e" providerId="AD" clId="Web-{01A423A6-621E-4EAC-865C-43CD8C08BE47}" dt="2023-04-28T18:26:35.562" v="2"/>
          <ac:spMkLst>
            <pc:docMk/>
            <pc:sldMk cId="3184160051" sldId="258"/>
            <ac:spMk id="200" creationId="{3BAE3770-A86F-4A13-A019-1D441251FCEC}"/>
          </ac:spMkLst>
        </pc:spChg>
        <pc:spChg chg="mod">
          <ac:chgData name="Progga Sinha Saha" userId="S::progga@reichertandassociates.ca::5dc1ea39-6090-4766-bd4a-39c8dd3a228e" providerId="AD" clId="Web-{01A423A6-621E-4EAC-865C-43CD8C08BE47}" dt="2023-04-28T18:26:35.562" v="2"/>
          <ac:spMkLst>
            <pc:docMk/>
            <pc:sldMk cId="3184160051" sldId="258"/>
            <ac:spMk id="203" creationId="{44BE6CCC-B15D-4069-A2FD-3C045EC711A3}"/>
          </ac:spMkLst>
        </pc:spChg>
        <pc:spChg chg="mod">
          <ac:chgData name="Progga Sinha Saha" userId="S::progga@reichertandassociates.ca::5dc1ea39-6090-4766-bd4a-39c8dd3a228e" providerId="AD" clId="Web-{01A423A6-621E-4EAC-865C-43CD8C08BE47}" dt="2023-04-28T18:26:35.562" v="2"/>
          <ac:spMkLst>
            <pc:docMk/>
            <pc:sldMk cId="3184160051" sldId="258"/>
            <ac:spMk id="206" creationId="{61C9F94A-F186-4A08-9F7E-A53F2971131D}"/>
          </ac:spMkLst>
        </pc:spChg>
        <pc:grpChg chg="mod">
          <ac:chgData name="Progga Sinha Saha" userId="S::progga@reichertandassociates.ca::5dc1ea39-6090-4766-bd4a-39c8dd3a228e" providerId="AD" clId="Web-{01A423A6-621E-4EAC-865C-43CD8C08BE47}" dt="2023-04-28T18:26:35.562" v="2"/>
          <ac:grpSpMkLst>
            <pc:docMk/>
            <pc:sldMk cId="3184160051" sldId="258"/>
            <ac:grpSpMk id="9" creationId="{DC04728B-1ACC-4F23-A1B4-2957CF95F364}"/>
          </ac:grpSpMkLst>
        </pc:grpChg>
        <pc:grpChg chg="mod">
          <ac:chgData name="Progga Sinha Saha" userId="S::progga@reichertandassociates.ca::5dc1ea39-6090-4766-bd4a-39c8dd3a228e" providerId="AD" clId="Web-{01A423A6-621E-4EAC-865C-43CD8C08BE47}" dt="2023-04-28T18:26:35.562" v="2"/>
          <ac:grpSpMkLst>
            <pc:docMk/>
            <pc:sldMk cId="3184160051" sldId="258"/>
            <ac:grpSpMk id="71" creationId="{1040D2BB-73A0-42D9-9261-892D7FA37A54}"/>
          </ac:grpSpMkLst>
        </pc:grpChg>
        <pc:grpChg chg="mod">
          <ac:chgData name="Progga Sinha Saha" userId="S::progga@reichertandassociates.ca::5dc1ea39-6090-4766-bd4a-39c8dd3a228e" providerId="AD" clId="Web-{01A423A6-621E-4EAC-865C-43CD8C08BE47}" dt="2023-04-28T18:26:35.562" v="2"/>
          <ac:grpSpMkLst>
            <pc:docMk/>
            <pc:sldMk cId="3184160051" sldId="258"/>
            <ac:grpSpMk id="73" creationId="{7D06654C-05B7-4A2F-A77F-AA86D204C867}"/>
          </ac:grpSpMkLst>
        </pc:grpChg>
        <pc:graphicFrameChg chg="mod">
          <ac:chgData name="Progga Sinha Saha" userId="S::progga@reichertandassociates.ca::5dc1ea39-6090-4766-bd4a-39c8dd3a228e" providerId="AD" clId="Web-{01A423A6-621E-4EAC-865C-43CD8C08BE47}" dt="2023-04-28T18:26:35.562" v="2"/>
          <ac:graphicFrameMkLst>
            <pc:docMk/>
            <pc:sldMk cId="3184160051" sldId="258"/>
            <ac:graphicFrameMk id="59" creationId="{B1E4D827-3A5D-4BFA-AD84-9FA64D3E6663}"/>
          </ac:graphicFrameMkLst>
        </pc:graphicFrameChg>
        <pc:graphicFrameChg chg="mod">
          <ac:chgData name="Progga Sinha Saha" userId="S::progga@reichertandassociates.ca::5dc1ea39-6090-4766-bd4a-39c8dd3a228e" providerId="AD" clId="Web-{01A423A6-621E-4EAC-865C-43CD8C08BE47}" dt="2023-04-28T18:26:35.562" v="2"/>
          <ac:graphicFrameMkLst>
            <pc:docMk/>
            <pc:sldMk cId="3184160051" sldId="258"/>
            <ac:graphicFrameMk id="88" creationId="{33D86505-2A89-44B0-A18F-ECDE0B57979F}"/>
          </ac:graphicFrameMkLst>
        </pc:graphicFrameChg>
        <pc:picChg chg="mod">
          <ac:chgData name="Progga Sinha Saha" userId="S::progga@reichertandassociates.ca::5dc1ea39-6090-4766-bd4a-39c8dd3a228e" providerId="AD" clId="Web-{01A423A6-621E-4EAC-865C-43CD8C08BE47}" dt="2023-04-28T18:26:35.562" v="2"/>
          <ac:picMkLst>
            <pc:docMk/>
            <pc:sldMk cId="3184160051" sldId="258"/>
            <ac:picMk id="3" creationId="{00000000-0000-0000-0000-000000000000}"/>
          </ac:picMkLst>
        </pc:picChg>
        <pc:picChg chg="mod">
          <ac:chgData name="Progga Sinha Saha" userId="S::progga@reichertandassociates.ca::5dc1ea39-6090-4766-bd4a-39c8dd3a228e" providerId="AD" clId="Web-{01A423A6-621E-4EAC-865C-43CD8C08BE47}" dt="2023-04-28T18:26:35.562" v="2"/>
          <ac:picMkLst>
            <pc:docMk/>
            <pc:sldMk cId="3184160051" sldId="258"/>
            <ac:picMk id="7" creationId="{2CFC13DD-2AA7-4C60-A8EE-860CB5471534}"/>
          </ac:picMkLst>
        </pc:picChg>
        <pc:picChg chg="mod">
          <ac:chgData name="Progga Sinha Saha" userId="S::progga@reichertandassociates.ca::5dc1ea39-6090-4766-bd4a-39c8dd3a228e" providerId="AD" clId="Web-{01A423A6-621E-4EAC-865C-43CD8C08BE47}" dt="2023-04-28T18:26:35.562" v="2"/>
          <ac:picMkLst>
            <pc:docMk/>
            <pc:sldMk cId="3184160051" sldId="258"/>
            <ac:picMk id="21" creationId="{8FFFF7ED-9681-4D8E-842F-6722E77555F9}"/>
          </ac:picMkLst>
        </pc:picChg>
        <pc:picChg chg="mod">
          <ac:chgData name="Progga Sinha Saha" userId="S::progga@reichertandassociates.ca::5dc1ea39-6090-4766-bd4a-39c8dd3a228e" providerId="AD" clId="Web-{01A423A6-621E-4EAC-865C-43CD8C08BE47}" dt="2023-04-28T18:26:35.562" v="2"/>
          <ac:picMkLst>
            <pc:docMk/>
            <pc:sldMk cId="3184160051" sldId="258"/>
            <ac:picMk id="24" creationId="{1E942727-50FE-4294-ADC7-0A2EB2312A07}"/>
          </ac:picMkLst>
        </pc:picChg>
        <pc:picChg chg="mod">
          <ac:chgData name="Progga Sinha Saha" userId="S::progga@reichertandassociates.ca::5dc1ea39-6090-4766-bd4a-39c8dd3a228e" providerId="AD" clId="Web-{01A423A6-621E-4EAC-865C-43CD8C08BE47}" dt="2023-04-28T18:26:35.562" v="2"/>
          <ac:picMkLst>
            <pc:docMk/>
            <pc:sldMk cId="3184160051" sldId="258"/>
            <ac:picMk id="37" creationId="{6D9D6B42-A351-498C-91A9-3F3E0F196BF9}"/>
          </ac:picMkLst>
        </pc:picChg>
        <pc:picChg chg="mod">
          <ac:chgData name="Progga Sinha Saha" userId="S::progga@reichertandassociates.ca::5dc1ea39-6090-4766-bd4a-39c8dd3a228e" providerId="AD" clId="Web-{01A423A6-621E-4EAC-865C-43CD8C08BE47}" dt="2023-04-28T18:26:35.562" v="2"/>
          <ac:picMkLst>
            <pc:docMk/>
            <pc:sldMk cId="3184160051" sldId="258"/>
            <ac:picMk id="104" creationId="{AD4C5547-44F1-4A81-922F-FEF720432C13}"/>
          </ac:picMkLst>
        </pc:picChg>
        <pc:picChg chg="mod">
          <ac:chgData name="Progga Sinha Saha" userId="S::progga@reichertandassociates.ca::5dc1ea39-6090-4766-bd4a-39c8dd3a228e" providerId="AD" clId="Web-{01A423A6-621E-4EAC-865C-43CD8C08BE47}" dt="2023-04-28T18:26:35.562" v="2"/>
          <ac:picMkLst>
            <pc:docMk/>
            <pc:sldMk cId="3184160051" sldId="258"/>
            <ac:picMk id="178" creationId="{C4462E9C-9459-4C44-A0E5-07CB3CD98C9A}"/>
          </ac:picMkLst>
        </pc:picChg>
      </pc:sldChg>
      <pc:sldMasterChg chg="modSp del delSldLayout modSldLayout">
        <pc:chgData name="Progga Sinha Saha" userId="S::progga@reichertandassociates.ca::5dc1ea39-6090-4766-bd4a-39c8dd3a228e" providerId="AD" clId="Web-{01A423A6-621E-4EAC-865C-43CD8C08BE47}" dt="2023-04-28T18:26:37.109" v="3"/>
        <pc:sldMasterMkLst>
          <pc:docMk/>
          <pc:sldMasterMk cId="2460954070" sldId="2147483660"/>
        </pc:sldMasterMkLst>
        <pc:spChg chg="mod">
          <ac:chgData name="Progga Sinha Saha" userId="S::progga@reichertandassociates.ca::5dc1ea39-6090-4766-bd4a-39c8dd3a228e" providerId="AD" clId="Web-{01A423A6-621E-4EAC-865C-43CD8C08BE47}" dt="2023-04-28T18:26:35.562" v="2"/>
          <ac:spMkLst>
            <pc:docMk/>
            <pc:sldMasterMk cId="2460954070" sldId="2147483660"/>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ac:spMk id="3"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ac:spMk id="4"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ac:spMk id="5"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ac:spMk id="6" creationId="{00000000-0000-0000-0000-000000000000}"/>
          </ac:spMkLst>
        </pc:spChg>
        <pc:sldLayoutChg chg="modSp del">
          <pc:chgData name="Progga Sinha Saha" userId="S::progga@reichertandassociates.ca::5dc1ea39-6090-4766-bd4a-39c8dd3a228e" providerId="AD" clId="Web-{01A423A6-621E-4EAC-865C-43CD8C08BE47}" dt="2023-04-28T18:26:37.109" v="3"/>
          <pc:sldLayoutMkLst>
            <pc:docMk/>
            <pc:sldMasterMk cId="2460954070" sldId="2147483660"/>
            <pc:sldLayoutMk cId="2385387890" sldId="2147483661"/>
          </pc:sldLayoutMkLst>
          <pc:spChg chg="mod">
            <ac:chgData name="Progga Sinha Saha" userId="S::progga@reichertandassociates.ca::5dc1ea39-6090-4766-bd4a-39c8dd3a228e" providerId="AD" clId="Web-{01A423A6-621E-4EAC-865C-43CD8C08BE47}" dt="2023-04-28T18:26:35.562" v="2"/>
            <ac:spMkLst>
              <pc:docMk/>
              <pc:sldMasterMk cId="2460954070" sldId="2147483660"/>
              <pc:sldLayoutMk cId="2385387890" sldId="2147483661"/>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pc:sldLayoutMk cId="2385387890" sldId="2147483661"/>
              <ac:spMk id="3" creationId="{00000000-0000-0000-0000-000000000000}"/>
            </ac:spMkLst>
          </pc:spChg>
        </pc:sldLayoutChg>
        <pc:sldLayoutChg chg="del">
          <pc:chgData name="Progga Sinha Saha" userId="S::progga@reichertandassociates.ca::5dc1ea39-6090-4766-bd4a-39c8dd3a228e" providerId="AD" clId="Web-{01A423A6-621E-4EAC-865C-43CD8C08BE47}" dt="2023-04-28T18:26:37.109" v="3"/>
          <pc:sldLayoutMkLst>
            <pc:docMk/>
            <pc:sldMasterMk cId="2460954070" sldId="2147483660"/>
            <pc:sldLayoutMk cId="949138452" sldId="2147483662"/>
          </pc:sldLayoutMkLst>
        </pc:sldLayoutChg>
        <pc:sldLayoutChg chg="modSp del">
          <pc:chgData name="Progga Sinha Saha" userId="S::progga@reichertandassociates.ca::5dc1ea39-6090-4766-bd4a-39c8dd3a228e" providerId="AD" clId="Web-{01A423A6-621E-4EAC-865C-43CD8C08BE47}" dt="2023-04-28T18:26:37.109" v="3"/>
          <pc:sldLayoutMkLst>
            <pc:docMk/>
            <pc:sldMasterMk cId="2460954070" sldId="2147483660"/>
            <pc:sldLayoutMk cId="2591524520" sldId="2147483663"/>
          </pc:sldLayoutMkLst>
          <pc:spChg chg="mod">
            <ac:chgData name="Progga Sinha Saha" userId="S::progga@reichertandassociates.ca::5dc1ea39-6090-4766-bd4a-39c8dd3a228e" providerId="AD" clId="Web-{01A423A6-621E-4EAC-865C-43CD8C08BE47}" dt="2023-04-28T18:26:35.562" v="2"/>
            <ac:spMkLst>
              <pc:docMk/>
              <pc:sldMasterMk cId="2460954070" sldId="2147483660"/>
              <pc:sldLayoutMk cId="2591524520" sldId="2147483663"/>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pc:sldLayoutMk cId="2591524520" sldId="2147483663"/>
              <ac:spMk id="3" creationId="{00000000-0000-0000-0000-000000000000}"/>
            </ac:spMkLst>
          </pc:spChg>
        </pc:sldLayoutChg>
        <pc:sldLayoutChg chg="modSp del">
          <pc:chgData name="Progga Sinha Saha" userId="S::progga@reichertandassociates.ca::5dc1ea39-6090-4766-bd4a-39c8dd3a228e" providerId="AD" clId="Web-{01A423A6-621E-4EAC-865C-43CD8C08BE47}" dt="2023-04-28T18:26:37.109" v="3"/>
          <pc:sldLayoutMkLst>
            <pc:docMk/>
            <pc:sldMasterMk cId="2460954070" sldId="2147483660"/>
            <pc:sldLayoutMk cId="1203092039" sldId="2147483664"/>
          </pc:sldLayoutMkLst>
          <pc:spChg chg="mod">
            <ac:chgData name="Progga Sinha Saha" userId="S::progga@reichertandassociates.ca::5dc1ea39-6090-4766-bd4a-39c8dd3a228e" providerId="AD" clId="Web-{01A423A6-621E-4EAC-865C-43CD8C08BE47}" dt="2023-04-28T18:26:35.562" v="2"/>
            <ac:spMkLst>
              <pc:docMk/>
              <pc:sldMasterMk cId="2460954070" sldId="2147483660"/>
              <pc:sldLayoutMk cId="1203092039" sldId="2147483664"/>
              <ac:spMk id="3"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pc:sldLayoutMk cId="1203092039" sldId="2147483664"/>
              <ac:spMk id="4" creationId="{00000000-0000-0000-0000-000000000000}"/>
            </ac:spMkLst>
          </pc:spChg>
        </pc:sldLayoutChg>
        <pc:sldLayoutChg chg="modSp del">
          <pc:chgData name="Progga Sinha Saha" userId="S::progga@reichertandassociates.ca::5dc1ea39-6090-4766-bd4a-39c8dd3a228e" providerId="AD" clId="Web-{01A423A6-621E-4EAC-865C-43CD8C08BE47}" dt="2023-04-28T18:26:37.109" v="3"/>
          <pc:sldLayoutMkLst>
            <pc:docMk/>
            <pc:sldMasterMk cId="2460954070" sldId="2147483660"/>
            <pc:sldLayoutMk cId="3733172339" sldId="2147483665"/>
          </pc:sldLayoutMkLst>
          <pc:spChg chg="mod">
            <ac:chgData name="Progga Sinha Saha" userId="S::progga@reichertandassociates.ca::5dc1ea39-6090-4766-bd4a-39c8dd3a228e" providerId="AD" clId="Web-{01A423A6-621E-4EAC-865C-43CD8C08BE47}" dt="2023-04-28T18:26:35.562" v="2"/>
            <ac:spMkLst>
              <pc:docMk/>
              <pc:sldMasterMk cId="2460954070" sldId="2147483660"/>
              <pc:sldLayoutMk cId="3733172339" sldId="2147483665"/>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pc:sldLayoutMk cId="3733172339" sldId="2147483665"/>
              <ac:spMk id="3"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pc:sldLayoutMk cId="3733172339" sldId="2147483665"/>
              <ac:spMk id="4"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pc:sldLayoutMk cId="3733172339" sldId="2147483665"/>
              <ac:spMk id="5"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pc:sldLayoutMk cId="3733172339" sldId="2147483665"/>
              <ac:spMk id="6" creationId="{00000000-0000-0000-0000-000000000000}"/>
            </ac:spMkLst>
          </pc:spChg>
        </pc:sldLayoutChg>
        <pc:sldLayoutChg chg="del">
          <pc:chgData name="Progga Sinha Saha" userId="S::progga@reichertandassociates.ca::5dc1ea39-6090-4766-bd4a-39c8dd3a228e" providerId="AD" clId="Web-{01A423A6-621E-4EAC-865C-43CD8C08BE47}" dt="2023-04-28T18:26:37.109" v="3"/>
          <pc:sldLayoutMkLst>
            <pc:docMk/>
            <pc:sldMasterMk cId="2460954070" sldId="2147483660"/>
            <pc:sldLayoutMk cId="3210312558" sldId="2147483666"/>
          </pc:sldLayoutMkLst>
        </pc:sldLayoutChg>
        <pc:sldLayoutChg chg="del">
          <pc:chgData name="Progga Sinha Saha" userId="S::progga@reichertandassociates.ca::5dc1ea39-6090-4766-bd4a-39c8dd3a228e" providerId="AD" clId="Web-{01A423A6-621E-4EAC-865C-43CD8C08BE47}" dt="2023-04-28T18:26:37.109" v="3"/>
          <pc:sldLayoutMkLst>
            <pc:docMk/>
            <pc:sldMasterMk cId="2460954070" sldId="2147483660"/>
            <pc:sldLayoutMk cId="3146388984" sldId="2147483667"/>
          </pc:sldLayoutMkLst>
        </pc:sldLayoutChg>
        <pc:sldLayoutChg chg="modSp del">
          <pc:chgData name="Progga Sinha Saha" userId="S::progga@reichertandassociates.ca::5dc1ea39-6090-4766-bd4a-39c8dd3a228e" providerId="AD" clId="Web-{01A423A6-621E-4EAC-865C-43CD8C08BE47}" dt="2023-04-28T18:26:37.109" v="3"/>
          <pc:sldLayoutMkLst>
            <pc:docMk/>
            <pc:sldMasterMk cId="2460954070" sldId="2147483660"/>
            <pc:sldLayoutMk cId="3171841454" sldId="2147483668"/>
          </pc:sldLayoutMkLst>
          <pc:spChg chg="mod">
            <ac:chgData name="Progga Sinha Saha" userId="S::progga@reichertandassociates.ca::5dc1ea39-6090-4766-bd4a-39c8dd3a228e" providerId="AD" clId="Web-{01A423A6-621E-4EAC-865C-43CD8C08BE47}" dt="2023-04-28T18:26:35.562" v="2"/>
            <ac:spMkLst>
              <pc:docMk/>
              <pc:sldMasterMk cId="2460954070" sldId="2147483660"/>
              <pc:sldLayoutMk cId="3171841454" sldId="2147483668"/>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pc:sldLayoutMk cId="3171841454" sldId="2147483668"/>
              <ac:spMk id="3"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pc:sldLayoutMk cId="3171841454" sldId="2147483668"/>
              <ac:spMk id="4" creationId="{00000000-0000-0000-0000-000000000000}"/>
            </ac:spMkLst>
          </pc:spChg>
        </pc:sldLayoutChg>
        <pc:sldLayoutChg chg="modSp del">
          <pc:chgData name="Progga Sinha Saha" userId="S::progga@reichertandassociates.ca::5dc1ea39-6090-4766-bd4a-39c8dd3a228e" providerId="AD" clId="Web-{01A423A6-621E-4EAC-865C-43CD8C08BE47}" dt="2023-04-28T18:26:37.109" v="3"/>
          <pc:sldLayoutMkLst>
            <pc:docMk/>
            <pc:sldMasterMk cId="2460954070" sldId="2147483660"/>
            <pc:sldLayoutMk cId="1718958274" sldId="2147483669"/>
          </pc:sldLayoutMkLst>
          <pc:spChg chg="mod">
            <ac:chgData name="Progga Sinha Saha" userId="S::progga@reichertandassociates.ca::5dc1ea39-6090-4766-bd4a-39c8dd3a228e" providerId="AD" clId="Web-{01A423A6-621E-4EAC-865C-43CD8C08BE47}" dt="2023-04-28T18:26:35.562" v="2"/>
            <ac:spMkLst>
              <pc:docMk/>
              <pc:sldMasterMk cId="2460954070" sldId="2147483660"/>
              <pc:sldLayoutMk cId="1718958274" sldId="2147483669"/>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pc:sldLayoutMk cId="1718958274" sldId="2147483669"/>
              <ac:spMk id="3"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pc:sldLayoutMk cId="1718958274" sldId="2147483669"/>
              <ac:spMk id="4" creationId="{00000000-0000-0000-0000-000000000000}"/>
            </ac:spMkLst>
          </pc:spChg>
        </pc:sldLayoutChg>
        <pc:sldLayoutChg chg="del">
          <pc:chgData name="Progga Sinha Saha" userId="S::progga@reichertandassociates.ca::5dc1ea39-6090-4766-bd4a-39c8dd3a228e" providerId="AD" clId="Web-{01A423A6-621E-4EAC-865C-43CD8C08BE47}" dt="2023-04-28T18:26:37.109" v="3"/>
          <pc:sldLayoutMkLst>
            <pc:docMk/>
            <pc:sldMasterMk cId="2460954070" sldId="2147483660"/>
            <pc:sldLayoutMk cId="2202905451" sldId="2147483670"/>
          </pc:sldLayoutMkLst>
        </pc:sldLayoutChg>
        <pc:sldLayoutChg chg="modSp del">
          <pc:chgData name="Progga Sinha Saha" userId="S::progga@reichertandassociates.ca::5dc1ea39-6090-4766-bd4a-39c8dd3a228e" providerId="AD" clId="Web-{01A423A6-621E-4EAC-865C-43CD8C08BE47}" dt="2023-04-28T18:26:37.109" v="3"/>
          <pc:sldLayoutMkLst>
            <pc:docMk/>
            <pc:sldMasterMk cId="2460954070" sldId="2147483660"/>
            <pc:sldLayoutMk cId="3479445657" sldId="2147483671"/>
          </pc:sldLayoutMkLst>
          <pc:spChg chg="mod">
            <ac:chgData name="Progga Sinha Saha" userId="S::progga@reichertandassociates.ca::5dc1ea39-6090-4766-bd4a-39c8dd3a228e" providerId="AD" clId="Web-{01A423A6-621E-4EAC-865C-43CD8C08BE47}" dt="2023-04-28T18:26:35.562" v="2"/>
            <ac:spMkLst>
              <pc:docMk/>
              <pc:sldMasterMk cId="2460954070" sldId="2147483660"/>
              <pc:sldLayoutMk cId="3479445657" sldId="2147483671"/>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2460954070" sldId="2147483660"/>
              <pc:sldLayoutMk cId="3479445657" sldId="2147483671"/>
              <ac:spMk id="3" creationId="{00000000-0000-0000-0000-000000000000}"/>
            </ac:spMkLst>
          </pc:spChg>
        </pc:sldLayoutChg>
      </pc:sldMasterChg>
      <pc:sldMasterChg chg="modSp add addSldLayout modSldLayout">
        <pc:chgData name="Progga Sinha Saha" userId="S::progga@reichertandassociates.ca::5dc1ea39-6090-4766-bd4a-39c8dd3a228e" providerId="AD" clId="Web-{01A423A6-621E-4EAC-865C-43CD8C08BE47}" dt="2023-04-28T18:26:35.562" v="2"/>
        <pc:sldMasterMkLst>
          <pc:docMk/>
          <pc:sldMasterMk cId="417032680" sldId="2147483672"/>
        </pc:sldMasterMkLst>
        <pc:spChg chg="mod">
          <ac:chgData name="Progga Sinha Saha" userId="S::progga@reichertandassociates.ca::5dc1ea39-6090-4766-bd4a-39c8dd3a228e" providerId="AD" clId="Web-{01A423A6-621E-4EAC-865C-43CD8C08BE47}" dt="2023-04-28T18:26:35.562" v="2"/>
          <ac:spMkLst>
            <pc:docMk/>
            <pc:sldMasterMk cId="417032680" sldId="2147483672"/>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ac:spMk id="3"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ac:spMk id="4"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ac:spMk id="5"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ac:spMk id="6" creationId="{00000000-0000-0000-0000-000000000000}"/>
          </ac:spMkLst>
        </pc:spChg>
        <pc:sldLayoutChg chg="modSp add">
          <pc:chgData name="Progga Sinha Saha" userId="S::progga@reichertandassociates.ca::5dc1ea39-6090-4766-bd4a-39c8dd3a228e" providerId="AD" clId="Web-{01A423A6-621E-4EAC-865C-43CD8C08BE47}" dt="2023-04-28T18:26:35.562" v="2"/>
          <pc:sldLayoutMkLst>
            <pc:docMk/>
            <pc:sldMasterMk cId="417032680" sldId="2147483672"/>
            <pc:sldLayoutMk cId="4224661214" sldId="2147483673"/>
          </pc:sldLayoutMkLst>
          <pc:spChg chg="mod">
            <ac:chgData name="Progga Sinha Saha" userId="S::progga@reichertandassociates.ca::5dc1ea39-6090-4766-bd4a-39c8dd3a228e" providerId="AD" clId="Web-{01A423A6-621E-4EAC-865C-43CD8C08BE47}" dt="2023-04-28T18:26:35.562" v="2"/>
            <ac:spMkLst>
              <pc:docMk/>
              <pc:sldMasterMk cId="417032680" sldId="2147483672"/>
              <pc:sldLayoutMk cId="4224661214" sldId="2147483673"/>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pc:sldLayoutMk cId="4224661214" sldId="2147483673"/>
              <ac:spMk id="3" creationId="{00000000-0000-0000-0000-000000000000}"/>
            </ac:spMkLst>
          </pc:spChg>
        </pc:sldLayoutChg>
        <pc:sldLayoutChg chg="add">
          <pc:chgData name="Progga Sinha Saha" userId="S::progga@reichertandassociates.ca::5dc1ea39-6090-4766-bd4a-39c8dd3a228e" providerId="AD" clId="Web-{01A423A6-621E-4EAC-865C-43CD8C08BE47}" dt="2023-04-28T18:25:56.686" v="0"/>
          <pc:sldLayoutMkLst>
            <pc:docMk/>
            <pc:sldMasterMk cId="417032680" sldId="2147483672"/>
            <pc:sldLayoutMk cId="2941534775" sldId="2147483674"/>
          </pc:sldLayoutMkLst>
        </pc:sldLayoutChg>
        <pc:sldLayoutChg chg="modSp add">
          <pc:chgData name="Progga Sinha Saha" userId="S::progga@reichertandassociates.ca::5dc1ea39-6090-4766-bd4a-39c8dd3a228e" providerId="AD" clId="Web-{01A423A6-621E-4EAC-865C-43CD8C08BE47}" dt="2023-04-28T18:26:35.562" v="2"/>
          <pc:sldLayoutMkLst>
            <pc:docMk/>
            <pc:sldMasterMk cId="417032680" sldId="2147483672"/>
            <pc:sldLayoutMk cId="982992736" sldId="2147483675"/>
          </pc:sldLayoutMkLst>
          <pc:spChg chg="mod">
            <ac:chgData name="Progga Sinha Saha" userId="S::progga@reichertandassociates.ca::5dc1ea39-6090-4766-bd4a-39c8dd3a228e" providerId="AD" clId="Web-{01A423A6-621E-4EAC-865C-43CD8C08BE47}" dt="2023-04-28T18:26:35.562" v="2"/>
            <ac:spMkLst>
              <pc:docMk/>
              <pc:sldMasterMk cId="417032680" sldId="2147483672"/>
              <pc:sldLayoutMk cId="982992736" sldId="2147483675"/>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pc:sldLayoutMk cId="982992736" sldId="2147483675"/>
              <ac:spMk id="3" creationId="{00000000-0000-0000-0000-000000000000}"/>
            </ac:spMkLst>
          </pc:spChg>
        </pc:sldLayoutChg>
        <pc:sldLayoutChg chg="modSp add">
          <pc:chgData name="Progga Sinha Saha" userId="S::progga@reichertandassociates.ca::5dc1ea39-6090-4766-bd4a-39c8dd3a228e" providerId="AD" clId="Web-{01A423A6-621E-4EAC-865C-43CD8C08BE47}" dt="2023-04-28T18:26:35.562" v="2"/>
          <pc:sldLayoutMkLst>
            <pc:docMk/>
            <pc:sldMasterMk cId="417032680" sldId="2147483672"/>
            <pc:sldLayoutMk cId="2830533818" sldId="2147483676"/>
          </pc:sldLayoutMkLst>
          <pc:spChg chg="mod">
            <ac:chgData name="Progga Sinha Saha" userId="S::progga@reichertandassociates.ca::5dc1ea39-6090-4766-bd4a-39c8dd3a228e" providerId="AD" clId="Web-{01A423A6-621E-4EAC-865C-43CD8C08BE47}" dt="2023-04-28T18:26:35.562" v="2"/>
            <ac:spMkLst>
              <pc:docMk/>
              <pc:sldMasterMk cId="417032680" sldId="2147483672"/>
              <pc:sldLayoutMk cId="2830533818" sldId="2147483676"/>
              <ac:spMk id="3"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pc:sldLayoutMk cId="2830533818" sldId="2147483676"/>
              <ac:spMk id="4" creationId="{00000000-0000-0000-0000-000000000000}"/>
            </ac:spMkLst>
          </pc:spChg>
        </pc:sldLayoutChg>
        <pc:sldLayoutChg chg="modSp add">
          <pc:chgData name="Progga Sinha Saha" userId="S::progga@reichertandassociates.ca::5dc1ea39-6090-4766-bd4a-39c8dd3a228e" providerId="AD" clId="Web-{01A423A6-621E-4EAC-865C-43CD8C08BE47}" dt="2023-04-28T18:26:35.562" v="2"/>
          <pc:sldLayoutMkLst>
            <pc:docMk/>
            <pc:sldMasterMk cId="417032680" sldId="2147483672"/>
            <pc:sldLayoutMk cId="4052195819" sldId="2147483677"/>
          </pc:sldLayoutMkLst>
          <pc:spChg chg="mod">
            <ac:chgData name="Progga Sinha Saha" userId="S::progga@reichertandassociates.ca::5dc1ea39-6090-4766-bd4a-39c8dd3a228e" providerId="AD" clId="Web-{01A423A6-621E-4EAC-865C-43CD8C08BE47}" dt="2023-04-28T18:26:35.562" v="2"/>
            <ac:spMkLst>
              <pc:docMk/>
              <pc:sldMasterMk cId="417032680" sldId="2147483672"/>
              <pc:sldLayoutMk cId="4052195819" sldId="2147483677"/>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pc:sldLayoutMk cId="4052195819" sldId="2147483677"/>
              <ac:spMk id="3"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pc:sldLayoutMk cId="4052195819" sldId="2147483677"/>
              <ac:spMk id="4"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pc:sldLayoutMk cId="4052195819" sldId="2147483677"/>
              <ac:spMk id="5"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pc:sldLayoutMk cId="4052195819" sldId="2147483677"/>
              <ac:spMk id="6" creationId="{00000000-0000-0000-0000-000000000000}"/>
            </ac:spMkLst>
          </pc:spChg>
        </pc:sldLayoutChg>
        <pc:sldLayoutChg chg="add">
          <pc:chgData name="Progga Sinha Saha" userId="S::progga@reichertandassociates.ca::5dc1ea39-6090-4766-bd4a-39c8dd3a228e" providerId="AD" clId="Web-{01A423A6-621E-4EAC-865C-43CD8C08BE47}" dt="2023-04-28T18:25:56.686" v="0"/>
          <pc:sldLayoutMkLst>
            <pc:docMk/>
            <pc:sldMasterMk cId="417032680" sldId="2147483672"/>
            <pc:sldLayoutMk cId="2000675659" sldId="2147483678"/>
          </pc:sldLayoutMkLst>
        </pc:sldLayoutChg>
        <pc:sldLayoutChg chg="add">
          <pc:chgData name="Progga Sinha Saha" userId="S::progga@reichertandassociates.ca::5dc1ea39-6090-4766-bd4a-39c8dd3a228e" providerId="AD" clId="Web-{01A423A6-621E-4EAC-865C-43CD8C08BE47}" dt="2023-04-28T18:25:56.686" v="0"/>
          <pc:sldLayoutMkLst>
            <pc:docMk/>
            <pc:sldMasterMk cId="417032680" sldId="2147483672"/>
            <pc:sldLayoutMk cId="1171719304" sldId="2147483679"/>
          </pc:sldLayoutMkLst>
        </pc:sldLayoutChg>
        <pc:sldLayoutChg chg="modSp add">
          <pc:chgData name="Progga Sinha Saha" userId="S::progga@reichertandassociates.ca::5dc1ea39-6090-4766-bd4a-39c8dd3a228e" providerId="AD" clId="Web-{01A423A6-621E-4EAC-865C-43CD8C08BE47}" dt="2023-04-28T18:26:35.562" v="2"/>
          <pc:sldLayoutMkLst>
            <pc:docMk/>
            <pc:sldMasterMk cId="417032680" sldId="2147483672"/>
            <pc:sldLayoutMk cId="4185628043" sldId="2147483680"/>
          </pc:sldLayoutMkLst>
          <pc:spChg chg="mod">
            <ac:chgData name="Progga Sinha Saha" userId="S::progga@reichertandassociates.ca::5dc1ea39-6090-4766-bd4a-39c8dd3a228e" providerId="AD" clId="Web-{01A423A6-621E-4EAC-865C-43CD8C08BE47}" dt="2023-04-28T18:26:35.562" v="2"/>
            <ac:spMkLst>
              <pc:docMk/>
              <pc:sldMasterMk cId="417032680" sldId="2147483672"/>
              <pc:sldLayoutMk cId="4185628043" sldId="2147483680"/>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pc:sldLayoutMk cId="4185628043" sldId="2147483680"/>
              <ac:spMk id="3"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pc:sldLayoutMk cId="4185628043" sldId="2147483680"/>
              <ac:spMk id="4" creationId="{00000000-0000-0000-0000-000000000000}"/>
            </ac:spMkLst>
          </pc:spChg>
        </pc:sldLayoutChg>
        <pc:sldLayoutChg chg="modSp add">
          <pc:chgData name="Progga Sinha Saha" userId="S::progga@reichertandassociates.ca::5dc1ea39-6090-4766-bd4a-39c8dd3a228e" providerId="AD" clId="Web-{01A423A6-621E-4EAC-865C-43CD8C08BE47}" dt="2023-04-28T18:26:35.562" v="2"/>
          <pc:sldLayoutMkLst>
            <pc:docMk/>
            <pc:sldMasterMk cId="417032680" sldId="2147483672"/>
            <pc:sldLayoutMk cId="2254972861" sldId="2147483681"/>
          </pc:sldLayoutMkLst>
          <pc:spChg chg="mod">
            <ac:chgData name="Progga Sinha Saha" userId="S::progga@reichertandassociates.ca::5dc1ea39-6090-4766-bd4a-39c8dd3a228e" providerId="AD" clId="Web-{01A423A6-621E-4EAC-865C-43CD8C08BE47}" dt="2023-04-28T18:26:35.562" v="2"/>
            <ac:spMkLst>
              <pc:docMk/>
              <pc:sldMasterMk cId="417032680" sldId="2147483672"/>
              <pc:sldLayoutMk cId="2254972861" sldId="2147483681"/>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pc:sldLayoutMk cId="2254972861" sldId="2147483681"/>
              <ac:spMk id="3"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pc:sldLayoutMk cId="2254972861" sldId="2147483681"/>
              <ac:spMk id="4" creationId="{00000000-0000-0000-0000-000000000000}"/>
            </ac:spMkLst>
          </pc:spChg>
        </pc:sldLayoutChg>
        <pc:sldLayoutChg chg="add">
          <pc:chgData name="Progga Sinha Saha" userId="S::progga@reichertandassociates.ca::5dc1ea39-6090-4766-bd4a-39c8dd3a228e" providerId="AD" clId="Web-{01A423A6-621E-4EAC-865C-43CD8C08BE47}" dt="2023-04-28T18:25:56.686" v="0"/>
          <pc:sldLayoutMkLst>
            <pc:docMk/>
            <pc:sldMasterMk cId="417032680" sldId="2147483672"/>
            <pc:sldLayoutMk cId="2351932185" sldId="2147483682"/>
          </pc:sldLayoutMkLst>
        </pc:sldLayoutChg>
        <pc:sldLayoutChg chg="modSp add">
          <pc:chgData name="Progga Sinha Saha" userId="S::progga@reichertandassociates.ca::5dc1ea39-6090-4766-bd4a-39c8dd3a228e" providerId="AD" clId="Web-{01A423A6-621E-4EAC-865C-43CD8C08BE47}" dt="2023-04-28T18:26:35.562" v="2"/>
          <pc:sldLayoutMkLst>
            <pc:docMk/>
            <pc:sldMasterMk cId="417032680" sldId="2147483672"/>
            <pc:sldLayoutMk cId="1875536702" sldId="2147483683"/>
          </pc:sldLayoutMkLst>
          <pc:spChg chg="mod">
            <ac:chgData name="Progga Sinha Saha" userId="S::progga@reichertandassociates.ca::5dc1ea39-6090-4766-bd4a-39c8dd3a228e" providerId="AD" clId="Web-{01A423A6-621E-4EAC-865C-43CD8C08BE47}" dt="2023-04-28T18:26:35.562" v="2"/>
            <ac:spMkLst>
              <pc:docMk/>
              <pc:sldMasterMk cId="417032680" sldId="2147483672"/>
              <pc:sldLayoutMk cId="1875536702" sldId="2147483683"/>
              <ac:spMk id="2" creationId="{00000000-0000-0000-0000-000000000000}"/>
            </ac:spMkLst>
          </pc:spChg>
          <pc:spChg chg="mod">
            <ac:chgData name="Progga Sinha Saha" userId="S::progga@reichertandassociates.ca::5dc1ea39-6090-4766-bd4a-39c8dd3a228e" providerId="AD" clId="Web-{01A423A6-621E-4EAC-865C-43CD8C08BE47}" dt="2023-04-28T18:26:35.562" v="2"/>
            <ac:spMkLst>
              <pc:docMk/>
              <pc:sldMasterMk cId="417032680" sldId="2147483672"/>
              <pc:sldLayoutMk cId="1875536702" sldId="2147483683"/>
              <ac:spMk id="3" creationId="{00000000-0000-0000-0000-000000000000}"/>
            </ac:spMkLst>
          </pc:spChg>
        </pc:sldLayoutChg>
      </pc:sldMasterChg>
      <pc:sldMasterChg chg="add addSldLayout modSldLayout">
        <pc:chgData name="Progga Sinha Saha" userId="S::progga@reichertandassociates.ca::5dc1ea39-6090-4766-bd4a-39c8dd3a228e" providerId="AD" clId="Web-{01A423A6-621E-4EAC-865C-43CD8C08BE47}" dt="2023-04-28T18:26:37.109" v="3"/>
        <pc:sldMasterMkLst>
          <pc:docMk/>
          <pc:sldMasterMk cId="1177012040" sldId="2147483684"/>
        </pc:sldMasterMkLst>
        <pc:sldLayoutChg chg="add mod replId">
          <pc:chgData name="Progga Sinha Saha" userId="S::progga@reichertandassociates.ca::5dc1ea39-6090-4766-bd4a-39c8dd3a228e" providerId="AD" clId="Web-{01A423A6-621E-4EAC-865C-43CD8C08BE47}" dt="2023-04-28T18:26:37.109" v="3"/>
          <pc:sldLayoutMkLst>
            <pc:docMk/>
            <pc:sldMasterMk cId="1177012040" sldId="2147483684"/>
            <pc:sldLayoutMk cId="1148468271" sldId="2147483685"/>
          </pc:sldLayoutMkLst>
        </pc:sldLayoutChg>
        <pc:sldLayoutChg chg="add mod replId">
          <pc:chgData name="Progga Sinha Saha" userId="S::progga@reichertandassociates.ca::5dc1ea39-6090-4766-bd4a-39c8dd3a228e" providerId="AD" clId="Web-{01A423A6-621E-4EAC-865C-43CD8C08BE47}" dt="2023-04-28T18:26:37.109" v="3"/>
          <pc:sldLayoutMkLst>
            <pc:docMk/>
            <pc:sldMasterMk cId="1177012040" sldId="2147483684"/>
            <pc:sldLayoutMk cId="749292925" sldId="2147483686"/>
          </pc:sldLayoutMkLst>
        </pc:sldLayoutChg>
        <pc:sldLayoutChg chg="add mod replId">
          <pc:chgData name="Progga Sinha Saha" userId="S::progga@reichertandassociates.ca::5dc1ea39-6090-4766-bd4a-39c8dd3a228e" providerId="AD" clId="Web-{01A423A6-621E-4EAC-865C-43CD8C08BE47}" dt="2023-04-28T18:26:37.109" v="3"/>
          <pc:sldLayoutMkLst>
            <pc:docMk/>
            <pc:sldMasterMk cId="1177012040" sldId="2147483684"/>
            <pc:sldLayoutMk cId="3264127637" sldId="2147483687"/>
          </pc:sldLayoutMkLst>
        </pc:sldLayoutChg>
        <pc:sldLayoutChg chg="add mod replId">
          <pc:chgData name="Progga Sinha Saha" userId="S::progga@reichertandassociates.ca::5dc1ea39-6090-4766-bd4a-39c8dd3a228e" providerId="AD" clId="Web-{01A423A6-621E-4EAC-865C-43CD8C08BE47}" dt="2023-04-28T18:26:37.109" v="3"/>
          <pc:sldLayoutMkLst>
            <pc:docMk/>
            <pc:sldMasterMk cId="1177012040" sldId="2147483684"/>
            <pc:sldLayoutMk cId="313582580" sldId="2147483688"/>
          </pc:sldLayoutMkLst>
        </pc:sldLayoutChg>
        <pc:sldLayoutChg chg="add mod replId">
          <pc:chgData name="Progga Sinha Saha" userId="S::progga@reichertandassociates.ca::5dc1ea39-6090-4766-bd4a-39c8dd3a228e" providerId="AD" clId="Web-{01A423A6-621E-4EAC-865C-43CD8C08BE47}" dt="2023-04-28T18:26:37.109" v="3"/>
          <pc:sldLayoutMkLst>
            <pc:docMk/>
            <pc:sldMasterMk cId="1177012040" sldId="2147483684"/>
            <pc:sldLayoutMk cId="755654389" sldId="2147483689"/>
          </pc:sldLayoutMkLst>
        </pc:sldLayoutChg>
        <pc:sldLayoutChg chg="add mod replId">
          <pc:chgData name="Progga Sinha Saha" userId="S::progga@reichertandassociates.ca::5dc1ea39-6090-4766-bd4a-39c8dd3a228e" providerId="AD" clId="Web-{01A423A6-621E-4EAC-865C-43CD8C08BE47}" dt="2023-04-28T18:26:37.109" v="3"/>
          <pc:sldLayoutMkLst>
            <pc:docMk/>
            <pc:sldMasterMk cId="1177012040" sldId="2147483684"/>
            <pc:sldLayoutMk cId="724214239" sldId="2147483690"/>
          </pc:sldLayoutMkLst>
        </pc:sldLayoutChg>
        <pc:sldLayoutChg chg="add mod replId">
          <pc:chgData name="Progga Sinha Saha" userId="S::progga@reichertandassociates.ca::5dc1ea39-6090-4766-bd4a-39c8dd3a228e" providerId="AD" clId="Web-{01A423A6-621E-4EAC-865C-43CD8C08BE47}" dt="2023-04-28T18:26:37.109" v="3"/>
          <pc:sldLayoutMkLst>
            <pc:docMk/>
            <pc:sldMasterMk cId="1177012040" sldId="2147483684"/>
            <pc:sldLayoutMk cId="2931437764" sldId="2147483691"/>
          </pc:sldLayoutMkLst>
        </pc:sldLayoutChg>
        <pc:sldLayoutChg chg="add mod replId">
          <pc:chgData name="Progga Sinha Saha" userId="S::progga@reichertandassociates.ca::5dc1ea39-6090-4766-bd4a-39c8dd3a228e" providerId="AD" clId="Web-{01A423A6-621E-4EAC-865C-43CD8C08BE47}" dt="2023-04-28T18:26:37.109" v="3"/>
          <pc:sldLayoutMkLst>
            <pc:docMk/>
            <pc:sldMasterMk cId="1177012040" sldId="2147483684"/>
            <pc:sldLayoutMk cId="1662139447" sldId="2147483692"/>
          </pc:sldLayoutMkLst>
        </pc:sldLayoutChg>
        <pc:sldLayoutChg chg="add mod replId">
          <pc:chgData name="Progga Sinha Saha" userId="S::progga@reichertandassociates.ca::5dc1ea39-6090-4766-bd4a-39c8dd3a228e" providerId="AD" clId="Web-{01A423A6-621E-4EAC-865C-43CD8C08BE47}" dt="2023-04-28T18:26:37.109" v="3"/>
          <pc:sldLayoutMkLst>
            <pc:docMk/>
            <pc:sldMasterMk cId="1177012040" sldId="2147483684"/>
            <pc:sldLayoutMk cId="3755449027" sldId="2147483693"/>
          </pc:sldLayoutMkLst>
        </pc:sldLayoutChg>
        <pc:sldLayoutChg chg="add mod replId">
          <pc:chgData name="Progga Sinha Saha" userId="S::progga@reichertandassociates.ca::5dc1ea39-6090-4766-bd4a-39c8dd3a228e" providerId="AD" clId="Web-{01A423A6-621E-4EAC-865C-43CD8C08BE47}" dt="2023-04-28T18:26:37.109" v="3"/>
          <pc:sldLayoutMkLst>
            <pc:docMk/>
            <pc:sldMasterMk cId="1177012040" sldId="2147483684"/>
            <pc:sldLayoutMk cId="2299231308" sldId="2147483694"/>
          </pc:sldLayoutMkLst>
        </pc:sldLayoutChg>
        <pc:sldLayoutChg chg="add mod replId">
          <pc:chgData name="Progga Sinha Saha" userId="S::progga@reichertandassociates.ca::5dc1ea39-6090-4766-bd4a-39c8dd3a228e" providerId="AD" clId="Web-{01A423A6-621E-4EAC-865C-43CD8C08BE47}" dt="2023-04-28T18:26:37.109" v="3"/>
          <pc:sldLayoutMkLst>
            <pc:docMk/>
            <pc:sldMasterMk cId="1177012040" sldId="2147483684"/>
            <pc:sldLayoutMk cId="455043279" sldId="2147483695"/>
          </pc:sldLayoutMkLst>
        </pc:sldLayoutChg>
      </pc:sldMasterChg>
    </pc:docChg>
  </pc:docChgLst>
  <pc:docChgLst>
    <pc:chgData name="Progga Sinha Saha" userId="5dc1ea39-6090-4766-bd4a-39c8dd3a228e" providerId="ADAL" clId="{9CBC3BA9-8C58-4626-93B8-0FFFA2BDB284}"/>
    <pc:docChg chg="undo redo custSel addSld delSld modSld delMainMaster">
      <pc:chgData name="Progga Sinha Saha" userId="5dc1ea39-6090-4766-bd4a-39c8dd3a228e" providerId="ADAL" clId="{9CBC3BA9-8C58-4626-93B8-0FFFA2BDB284}" dt="2023-05-15T21:07:33.950" v="1814" actId="14100"/>
      <pc:docMkLst>
        <pc:docMk/>
      </pc:docMkLst>
      <pc:sldChg chg="del">
        <pc:chgData name="Progga Sinha Saha" userId="5dc1ea39-6090-4766-bd4a-39c8dd3a228e" providerId="ADAL" clId="{9CBC3BA9-8C58-4626-93B8-0FFFA2BDB284}" dt="2023-04-28T18:28:25.076" v="3" actId="2696"/>
        <pc:sldMkLst>
          <pc:docMk/>
          <pc:sldMk cId="109857222" sldId="256"/>
        </pc:sldMkLst>
      </pc:sldChg>
      <pc:sldChg chg="addSp delSp modSp add mod addCm modCm">
        <pc:chgData name="Progga Sinha Saha" userId="5dc1ea39-6090-4766-bd4a-39c8dd3a228e" providerId="ADAL" clId="{9CBC3BA9-8C58-4626-93B8-0FFFA2BDB284}" dt="2023-05-15T21:07:33.950" v="1814" actId="14100"/>
        <pc:sldMkLst>
          <pc:docMk/>
          <pc:sldMk cId="923295872" sldId="257"/>
        </pc:sldMkLst>
        <pc:spChg chg="mod">
          <ac:chgData name="Progga Sinha Saha" userId="5dc1ea39-6090-4766-bd4a-39c8dd3a228e" providerId="ADAL" clId="{9CBC3BA9-8C58-4626-93B8-0FFFA2BDB284}" dt="2023-05-11T15:46:05.484" v="116" actId="207"/>
          <ac:spMkLst>
            <pc:docMk/>
            <pc:sldMk cId="923295872" sldId="257"/>
            <ac:spMk id="2" creationId="{00000000-0000-0000-0000-000000000000}"/>
          </ac:spMkLst>
        </pc:spChg>
        <pc:spChg chg="add mod">
          <ac:chgData name="Progga Sinha Saha" userId="5dc1ea39-6090-4766-bd4a-39c8dd3a228e" providerId="ADAL" clId="{9CBC3BA9-8C58-4626-93B8-0FFFA2BDB284}" dt="2023-05-11T18:29:37.912" v="792" actId="123"/>
          <ac:spMkLst>
            <pc:docMk/>
            <pc:sldMk cId="923295872" sldId="257"/>
            <ac:spMk id="3" creationId="{4C7BE5CE-3C7C-2AD1-1020-48C624B6569E}"/>
          </ac:spMkLst>
        </pc:spChg>
        <pc:spChg chg="del mod">
          <ac:chgData name="Progga Sinha Saha" userId="5dc1ea39-6090-4766-bd4a-39c8dd3a228e" providerId="ADAL" clId="{9CBC3BA9-8C58-4626-93B8-0FFFA2BDB284}" dt="2023-05-11T16:00:51.761" v="231" actId="478"/>
          <ac:spMkLst>
            <pc:docMk/>
            <pc:sldMk cId="923295872" sldId="257"/>
            <ac:spMk id="4" creationId="{52BF5C27-91CF-4515-BFB0-F3A3644A9E13}"/>
          </ac:spMkLst>
        </pc:spChg>
        <pc:spChg chg="add mod">
          <ac:chgData name="Progga Sinha Saha" userId="5dc1ea39-6090-4766-bd4a-39c8dd3a228e" providerId="ADAL" clId="{9CBC3BA9-8C58-4626-93B8-0FFFA2BDB284}" dt="2023-05-11T18:29:43.112" v="794" actId="122"/>
          <ac:spMkLst>
            <pc:docMk/>
            <pc:sldMk cId="923295872" sldId="257"/>
            <ac:spMk id="5" creationId="{9320B131-8A42-513E-162C-653B8BCE06D6}"/>
          </ac:spMkLst>
        </pc:spChg>
        <pc:spChg chg="mod">
          <ac:chgData name="Progga Sinha Saha" userId="5dc1ea39-6090-4766-bd4a-39c8dd3a228e" providerId="ADAL" clId="{9CBC3BA9-8C58-4626-93B8-0FFFA2BDB284}" dt="2023-05-11T15:44:47.006" v="89" actId="14100"/>
          <ac:spMkLst>
            <pc:docMk/>
            <pc:sldMk cId="923295872" sldId="257"/>
            <ac:spMk id="6" creationId="{00000000-0000-0000-0000-000000000000}"/>
          </ac:spMkLst>
        </pc:spChg>
        <pc:spChg chg="add mod">
          <ac:chgData name="Progga Sinha Saha" userId="5dc1ea39-6090-4766-bd4a-39c8dd3a228e" providerId="ADAL" clId="{9CBC3BA9-8C58-4626-93B8-0FFFA2BDB284}" dt="2023-05-11T16:25:10.511" v="312" actId="14100"/>
          <ac:spMkLst>
            <pc:docMk/>
            <pc:sldMk cId="923295872" sldId="257"/>
            <ac:spMk id="7" creationId="{601CDE24-8698-6D9C-D3B6-CBD4037FF1B0}"/>
          </ac:spMkLst>
        </pc:spChg>
        <pc:spChg chg="del mod">
          <ac:chgData name="Progga Sinha Saha" userId="5dc1ea39-6090-4766-bd4a-39c8dd3a228e" providerId="ADAL" clId="{9CBC3BA9-8C58-4626-93B8-0FFFA2BDB284}" dt="2023-05-10T21:51:59.748" v="81" actId="478"/>
          <ac:spMkLst>
            <pc:docMk/>
            <pc:sldMk cId="923295872" sldId="257"/>
            <ac:spMk id="8" creationId="{00000000-0000-0000-0000-000000000000}"/>
          </ac:spMkLst>
        </pc:spChg>
        <pc:spChg chg="add del mod">
          <ac:chgData name="Progga Sinha Saha" userId="5dc1ea39-6090-4766-bd4a-39c8dd3a228e" providerId="ADAL" clId="{9CBC3BA9-8C58-4626-93B8-0FFFA2BDB284}" dt="2023-05-11T18:10:11.585" v="753" actId="1076"/>
          <ac:spMkLst>
            <pc:docMk/>
            <pc:sldMk cId="923295872" sldId="257"/>
            <ac:spMk id="8" creationId="{8DDE48F2-A96E-82E1-1D94-CAF647472194}"/>
          </ac:spMkLst>
        </pc:spChg>
        <pc:spChg chg="add mod">
          <ac:chgData name="Progga Sinha Saha" userId="5dc1ea39-6090-4766-bd4a-39c8dd3a228e" providerId="ADAL" clId="{9CBC3BA9-8C58-4626-93B8-0FFFA2BDB284}" dt="2023-05-11T16:24:59.409" v="309" actId="1076"/>
          <ac:spMkLst>
            <pc:docMk/>
            <pc:sldMk cId="923295872" sldId="257"/>
            <ac:spMk id="9" creationId="{749D1724-F219-2680-ECE5-884E53189CA6}"/>
          </ac:spMkLst>
        </pc:spChg>
        <pc:spChg chg="add mod">
          <ac:chgData name="Progga Sinha Saha" userId="5dc1ea39-6090-4766-bd4a-39c8dd3a228e" providerId="ADAL" clId="{9CBC3BA9-8C58-4626-93B8-0FFFA2BDB284}" dt="2023-05-11T16:25:01.940" v="310" actId="14100"/>
          <ac:spMkLst>
            <pc:docMk/>
            <pc:sldMk cId="923295872" sldId="257"/>
            <ac:spMk id="10" creationId="{6DF12ACD-758B-8A8C-B12C-75CCBE00E8E7}"/>
          </ac:spMkLst>
        </pc:spChg>
        <pc:spChg chg="del mod">
          <ac:chgData name="Progga Sinha Saha" userId="5dc1ea39-6090-4766-bd4a-39c8dd3a228e" providerId="ADAL" clId="{9CBC3BA9-8C58-4626-93B8-0FFFA2BDB284}" dt="2023-04-28T18:29:21.675" v="29" actId="478"/>
          <ac:spMkLst>
            <pc:docMk/>
            <pc:sldMk cId="923295872" sldId="257"/>
            <ac:spMk id="11" creationId="{00000000-0000-0000-0000-000000000000}"/>
          </ac:spMkLst>
        </pc:spChg>
        <pc:spChg chg="add del mod">
          <ac:chgData name="Progga Sinha Saha" userId="5dc1ea39-6090-4766-bd4a-39c8dd3a228e" providerId="ADAL" clId="{9CBC3BA9-8C58-4626-93B8-0FFFA2BDB284}" dt="2023-05-11T15:53:15.617" v="167" actId="478"/>
          <ac:spMkLst>
            <pc:docMk/>
            <pc:sldMk cId="923295872" sldId="257"/>
            <ac:spMk id="11" creationId="{E981E8AE-52D1-24D4-2975-689D276805D1}"/>
          </ac:spMkLst>
        </pc:spChg>
        <pc:spChg chg="add mod">
          <ac:chgData name="Progga Sinha Saha" userId="5dc1ea39-6090-4766-bd4a-39c8dd3a228e" providerId="ADAL" clId="{9CBC3BA9-8C58-4626-93B8-0FFFA2BDB284}" dt="2023-05-11T18:09:33.368" v="745" actId="1076"/>
          <ac:spMkLst>
            <pc:docMk/>
            <pc:sldMk cId="923295872" sldId="257"/>
            <ac:spMk id="12" creationId="{1C1B4DE7-A33C-31A6-6CE2-5F0A4DC720B9}"/>
          </ac:spMkLst>
        </pc:spChg>
        <pc:spChg chg="add mod">
          <ac:chgData name="Progga Sinha Saha" userId="5dc1ea39-6090-4766-bd4a-39c8dd3a228e" providerId="ADAL" clId="{9CBC3BA9-8C58-4626-93B8-0FFFA2BDB284}" dt="2023-05-11T18:09:52.206" v="749" actId="1076"/>
          <ac:spMkLst>
            <pc:docMk/>
            <pc:sldMk cId="923295872" sldId="257"/>
            <ac:spMk id="13" creationId="{AD54A057-D7FB-6ED5-82A0-1C6F4AB26C54}"/>
          </ac:spMkLst>
        </pc:spChg>
        <pc:spChg chg="add mod">
          <ac:chgData name="Progga Sinha Saha" userId="5dc1ea39-6090-4766-bd4a-39c8dd3a228e" providerId="ADAL" clId="{9CBC3BA9-8C58-4626-93B8-0FFFA2BDB284}" dt="2023-05-11T18:09:39.358" v="746" actId="1076"/>
          <ac:spMkLst>
            <pc:docMk/>
            <pc:sldMk cId="923295872" sldId="257"/>
            <ac:spMk id="14" creationId="{A6C03930-C13B-C261-0AAF-5FBA68769621}"/>
          </ac:spMkLst>
        </pc:spChg>
        <pc:spChg chg="add mod">
          <ac:chgData name="Progga Sinha Saha" userId="5dc1ea39-6090-4766-bd4a-39c8dd3a228e" providerId="ADAL" clId="{9CBC3BA9-8C58-4626-93B8-0FFFA2BDB284}" dt="2023-05-11T18:09:58.618" v="751" actId="1076"/>
          <ac:spMkLst>
            <pc:docMk/>
            <pc:sldMk cId="923295872" sldId="257"/>
            <ac:spMk id="15" creationId="{F58C8746-224B-7574-8680-082F8E9125AC}"/>
          </ac:spMkLst>
        </pc:spChg>
        <pc:spChg chg="add del mod">
          <ac:chgData name="Progga Sinha Saha" userId="5dc1ea39-6090-4766-bd4a-39c8dd3a228e" providerId="ADAL" clId="{9CBC3BA9-8C58-4626-93B8-0FFFA2BDB284}" dt="2023-05-15T19:54:22.402" v="1091" actId="478"/>
          <ac:spMkLst>
            <pc:docMk/>
            <pc:sldMk cId="923295872" sldId="257"/>
            <ac:spMk id="19" creationId="{96C90286-5526-F32F-39F5-584D61F653AB}"/>
          </ac:spMkLst>
        </pc:spChg>
        <pc:spChg chg="add del mod">
          <ac:chgData name="Progga Sinha Saha" userId="5dc1ea39-6090-4766-bd4a-39c8dd3a228e" providerId="ADAL" clId="{9CBC3BA9-8C58-4626-93B8-0FFFA2BDB284}" dt="2023-05-15T19:55:32.247" v="1111" actId="478"/>
          <ac:spMkLst>
            <pc:docMk/>
            <pc:sldMk cId="923295872" sldId="257"/>
            <ac:spMk id="21" creationId="{F8850179-437C-15E5-E13E-8519F150F5E4}"/>
          </ac:spMkLst>
        </pc:spChg>
        <pc:spChg chg="add mod">
          <ac:chgData name="Progga Sinha Saha" userId="5dc1ea39-6090-4766-bd4a-39c8dd3a228e" providerId="ADAL" clId="{9CBC3BA9-8C58-4626-93B8-0FFFA2BDB284}" dt="2023-05-15T20:13:54.723" v="1293" actId="34135"/>
          <ac:spMkLst>
            <pc:docMk/>
            <pc:sldMk cId="923295872" sldId="257"/>
            <ac:spMk id="22" creationId="{5586E93A-EFDA-9AE1-F064-B55782DBC9C7}"/>
          </ac:spMkLst>
        </pc:spChg>
        <pc:spChg chg="add mod">
          <ac:chgData name="Progga Sinha Saha" userId="5dc1ea39-6090-4766-bd4a-39c8dd3a228e" providerId="ADAL" clId="{9CBC3BA9-8C58-4626-93B8-0FFFA2BDB284}" dt="2023-05-11T16:25:14.956" v="313" actId="1076"/>
          <ac:spMkLst>
            <pc:docMk/>
            <pc:sldMk cId="923295872" sldId="257"/>
            <ac:spMk id="24" creationId="{3A3564B2-CAC0-B407-1E5B-39C7387411D9}"/>
          </ac:spMkLst>
        </pc:spChg>
        <pc:spChg chg="add mod ord">
          <ac:chgData name="Progga Sinha Saha" userId="5dc1ea39-6090-4766-bd4a-39c8dd3a228e" providerId="ADAL" clId="{9CBC3BA9-8C58-4626-93B8-0FFFA2BDB284}" dt="2023-05-15T21:05:16.325" v="1766" actId="14100"/>
          <ac:spMkLst>
            <pc:docMk/>
            <pc:sldMk cId="923295872" sldId="257"/>
            <ac:spMk id="25" creationId="{211452AD-18F3-34C0-8ECD-5DD9A460F75E}"/>
          </ac:spMkLst>
        </pc:spChg>
        <pc:spChg chg="add mod ord">
          <ac:chgData name="Progga Sinha Saha" userId="5dc1ea39-6090-4766-bd4a-39c8dd3a228e" providerId="ADAL" clId="{9CBC3BA9-8C58-4626-93B8-0FFFA2BDB284}" dt="2023-05-15T21:02:11.225" v="1734" actId="1076"/>
          <ac:spMkLst>
            <pc:docMk/>
            <pc:sldMk cId="923295872" sldId="257"/>
            <ac:spMk id="26" creationId="{39AB97DD-82B1-2B93-ADB0-A30560F19CBE}"/>
          </ac:spMkLst>
        </pc:spChg>
        <pc:spChg chg="mod">
          <ac:chgData name="Progga Sinha Saha" userId="5dc1ea39-6090-4766-bd4a-39c8dd3a228e" providerId="ADAL" clId="{9CBC3BA9-8C58-4626-93B8-0FFFA2BDB284}" dt="2023-05-11T16:25:27.019" v="315" actId="14100"/>
          <ac:spMkLst>
            <pc:docMk/>
            <pc:sldMk cId="923295872" sldId="257"/>
            <ac:spMk id="27" creationId="{00000000-0000-0000-0000-000000000000}"/>
          </ac:spMkLst>
        </pc:spChg>
        <pc:spChg chg="add mod ord">
          <ac:chgData name="Progga Sinha Saha" userId="5dc1ea39-6090-4766-bd4a-39c8dd3a228e" providerId="ADAL" clId="{9CBC3BA9-8C58-4626-93B8-0FFFA2BDB284}" dt="2023-05-15T21:02:25.214" v="1739" actId="166"/>
          <ac:spMkLst>
            <pc:docMk/>
            <pc:sldMk cId="923295872" sldId="257"/>
            <ac:spMk id="28" creationId="{63B69A96-D86A-CACF-ABCC-A2173E032768}"/>
          </ac:spMkLst>
        </pc:spChg>
        <pc:spChg chg="add mod">
          <ac:chgData name="Progga Sinha Saha" userId="5dc1ea39-6090-4766-bd4a-39c8dd3a228e" providerId="ADAL" clId="{9CBC3BA9-8C58-4626-93B8-0FFFA2BDB284}" dt="2023-05-11T18:08:56.608" v="740" actId="14100"/>
          <ac:spMkLst>
            <pc:docMk/>
            <pc:sldMk cId="923295872" sldId="257"/>
            <ac:spMk id="29" creationId="{0F4E6FE3-B4B4-D114-4BEE-81F627DC3336}"/>
          </ac:spMkLst>
        </pc:spChg>
        <pc:spChg chg="add del mod ord">
          <ac:chgData name="Progga Sinha Saha" userId="5dc1ea39-6090-4766-bd4a-39c8dd3a228e" providerId="ADAL" clId="{9CBC3BA9-8C58-4626-93B8-0FFFA2BDB284}" dt="2023-05-15T19:53:21.949" v="1074"/>
          <ac:spMkLst>
            <pc:docMk/>
            <pc:sldMk cId="923295872" sldId="257"/>
            <ac:spMk id="30" creationId="{50C8CDF6-AAE1-89C1-F3F4-17667FC0D6F3}"/>
          </ac:spMkLst>
        </pc:spChg>
        <pc:spChg chg="add del mod ord">
          <ac:chgData name="Progga Sinha Saha" userId="5dc1ea39-6090-4766-bd4a-39c8dd3a228e" providerId="ADAL" clId="{9CBC3BA9-8C58-4626-93B8-0FFFA2BDB284}" dt="2023-05-15T19:53:21.949" v="1076"/>
          <ac:spMkLst>
            <pc:docMk/>
            <pc:sldMk cId="923295872" sldId="257"/>
            <ac:spMk id="31" creationId="{DCA89E14-1844-2A23-5956-142E8E57E04B}"/>
          </ac:spMkLst>
        </pc:spChg>
        <pc:spChg chg="add mod ord">
          <ac:chgData name="Progga Sinha Saha" userId="5dc1ea39-6090-4766-bd4a-39c8dd3a228e" providerId="ADAL" clId="{9CBC3BA9-8C58-4626-93B8-0FFFA2BDB284}" dt="2023-05-15T21:03:27.250" v="1753" actId="20577"/>
          <ac:spMkLst>
            <pc:docMk/>
            <pc:sldMk cId="923295872" sldId="257"/>
            <ac:spMk id="32" creationId="{F9531B7E-2EF5-9DA1-0CC0-2E1C002180DF}"/>
          </ac:spMkLst>
        </pc:spChg>
        <pc:spChg chg="add del mod ord">
          <ac:chgData name="Progga Sinha Saha" userId="5dc1ea39-6090-4766-bd4a-39c8dd3a228e" providerId="ADAL" clId="{9CBC3BA9-8C58-4626-93B8-0FFFA2BDB284}" dt="2023-05-15T19:55:32.247" v="1113"/>
          <ac:spMkLst>
            <pc:docMk/>
            <pc:sldMk cId="923295872" sldId="257"/>
            <ac:spMk id="33" creationId="{31AF947E-1922-7C6B-D63A-B6EA24BACA7F}"/>
          </ac:spMkLst>
        </pc:spChg>
        <pc:spChg chg="add del mod ord">
          <ac:chgData name="Progga Sinha Saha" userId="5dc1ea39-6090-4766-bd4a-39c8dd3a228e" providerId="ADAL" clId="{9CBC3BA9-8C58-4626-93B8-0FFFA2BDB284}" dt="2023-05-15T19:56:50.697" v="1135" actId="478"/>
          <ac:spMkLst>
            <pc:docMk/>
            <pc:sldMk cId="923295872" sldId="257"/>
            <ac:spMk id="34" creationId="{4235A78C-E5F4-9098-152F-963DEAF77466}"/>
          </ac:spMkLst>
        </pc:spChg>
        <pc:spChg chg="add del mod ord">
          <ac:chgData name="Progga Sinha Saha" userId="5dc1ea39-6090-4766-bd4a-39c8dd3a228e" providerId="ADAL" clId="{9CBC3BA9-8C58-4626-93B8-0FFFA2BDB284}" dt="2023-05-15T19:54:22.402" v="1093"/>
          <ac:spMkLst>
            <pc:docMk/>
            <pc:sldMk cId="923295872" sldId="257"/>
            <ac:spMk id="35" creationId="{B1728CD9-65D7-ECE4-5865-DED5820B3A26}"/>
          </ac:spMkLst>
        </pc:spChg>
        <pc:spChg chg="add mod">
          <ac:chgData name="Progga Sinha Saha" userId="5dc1ea39-6090-4766-bd4a-39c8dd3a228e" providerId="ADAL" clId="{9CBC3BA9-8C58-4626-93B8-0FFFA2BDB284}" dt="2023-05-15T20:13:54.723" v="1294" actId="34135"/>
          <ac:spMkLst>
            <pc:docMk/>
            <pc:sldMk cId="923295872" sldId="257"/>
            <ac:spMk id="36" creationId="{B92E52C6-2BD1-FD3C-751F-C2886AB033A9}"/>
          </ac:spMkLst>
        </pc:spChg>
        <pc:spChg chg="add mod">
          <ac:chgData name="Progga Sinha Saha" userId="5dc1ea39-6090-4766-bd4a-39c8dd3a228e" providerId="ADAL" clId="{9CBC3BA9-8C58-4626-93B8-0FFFA2BDB284}" dt="2023-05-15T20:13:54.723" v="1295" actId="34135"/>
          <ac:spMkLst>
            <pc:docMk/>
            <pc:sldMk cId="923295872" sldId="257"/>
            <ac:spMk id="38" creationId="{3D913A13-0F01-72BD-9729-A81160A59746}"/>
          </ac:spMkLst>
        </pc:spChg>
        <pc:spChg chg="add mod">
          <ac:chgData name="Progga Sinha Saha" userId="5dc1ea39-6090-4766-bd4a-39c8dd3a228e" providerId="ADAL" clId="{9CBC3BA9-8C58-4626-93B8-0FFFA2BDB284}" dt="2023-05-15T20:13:54.721" v="1292" actId="34135"/>
          <ac:spMkLst>
            <pc:docMk/>
            <pc:sldMk cId="923295872" sldId="257"/>
            <ac:spMk id="39" creationId="{91A99F61-74F2-7665-C3EF-0FF01FF0BA08}"/>
          </ac:spMkLst>
        </pc:spChg>
        <pc:spChg chg="add del mod">
          <ac:chgData name="Progga Sinha Saha" userId="5dc1ea39-6090-4766-bd4a-39c8dd3a228e" providerId="ADAL" clId="{9CBC3BA9-8C58-4626-93B8-0FFFA2BDB284}" dt="2023-05-15T20:05:37.368" v="1223"/>
          <ac:spMkLst>
            <pc:docMk/>
            <pc:sldMk cId="923295872" sldId="257"/>
            <ac:spMk id="42" creationId="{6CB828CF-6F3F-867D-0978-B56B3AC45593}"/>
          </ac:spMkLst>
        </pc:spChg>
        <pc:spChg chg="add mod">
          <ac:chgData name="Progga Sinha Saha" userId="5dc1ea39-6090-4766-bd4a-39c8dd3a228e" providerId="ADAL" clId="{9CBC3BA9-8C58-4626-93B8-0FFFA2BDB284}" dt="2023-05-15T20:15:14.739" v="1302" actId="313"/>
          <ac:spMkLst>
            <pc:docMk/>
            <pc:sldMk cId="923295872" sldId="257"/>
            <ac:spMk id="44" creationId="{DEBCE6B5-58C5-4E58-26FC-23DF208F65A0}"/>
          </ac:spMkLst>
        </pc:spChg>
        <pc:spChg chg="add mod">
          <ac:chgData name="Progga Sinha Saha" userId="5dc1ea39-6090-4766-bd4a-39c8dd3a228e" providerId="ADAL" clId="{9CBC3BA9-8C58-4626-93B8-0FFFA2BDB284}" dt="2023-05-15T20:06:37.283" v="1232" actId="14100"/>
          <ac:spMkLst>
            <pc:docMk/>
            <pc:sldMk cId="923295872" sldId="257"/>
            <ac:spMk id="47" creationId="{160F7E24-8AAF-5193-C320-2D76B3AB8405}"/>
          </ac:spMkLst>
        </pc:spChg>
        <pc:spChg chg="add mod ord">
          <ac:chgData name="Progga Sinha Saha" userId="5dc1ea39-6090-4766-bd4a-39c8dd3a228e" providerId="ADAL" clId="{9CBC3BA9-8C58-4626-93B8-0FFFA2BDB284}" dt="2023-05-15T21:02:27.329" v="1740" actId="166"/>
          <ac:spMkLst>
            <pc:docMk/>
            <pc:sldMk cId="923295872" sldId="257"/>
            <ac:spMk id="49" creationId="{447E5E15-6B96-BF89-C7EB-ADE5DC8FD8AE}"/>
          </ac:spMkLst>
        </pc:spChg>
        <pc:spChg chg="add mod ord">
          <ac:chgData name="Progga Sinha Saha" userId="5dc1ea39-6090-4766-bd4a-39c8dd3a228e" providerId="ADAL" clId="{9CBC3BA9-8C58-4626-93B8-0FFFA2BDB284}" dt="2023-05-15T21:03:33.177" v="1754" actId="1076"/>
          <ac:spMkLst>
            <pc:docMk/>
            <pc:sldMk cId="923295872" sldId="257"/>
            <ac:spMk id="51" creationId="{A0A64235-1174-DB32-30F4-6E523F24DADE}"/>
          </ac:spMkLst>
        </pc:spChg>
        <pc:spChg chg="add mod">
          <ac:chgData name="Progga Sinha Saha" userId="5dc1ea39-6090-4766-bd4a-39c8dd3a228e" providerId="ADAL" clId="{9CBC3BA9-8C58-4626-93B8-0FFFA2BDB284}" dt="2023-05-15T19:49:15.728" v="1025" actId="208"/>
          <ac:spMkLst>
            <pc:docMk/>
            <pc:sldMk cId="923295872" sldId="257"/>
            <ac:spMk id="53" creationId="{A056C95B-90F7-4166-A351-EF0086BD9111}"/>
          </ac:spMkLst>
        </pc:spChg>
        <pc:spChg chg="add mod">
          <ac:chgData name="Progga Sinha Saha" userId="5dc1ea39-6090-4766-bd4a-39c8dd3a228e" providerId="ADAL" clId="{9CBC3BA9-8C58-4626-93B8-0FFFA2BDB284}" dt="2023-05-11T18:44:06.943" v="927" actId="14100"/>
          <ac:spMkLst>
            <pc:docMk/>
            <pc:sldMk cId="923295872" sldId="257"/>
            <ac:spMk id="54" creationId="{8A80629C-2DDC-A1DC-2977-9AE70BEF9367}"/>
          </ac:spMkLst>
        </pc:spChg>
        <pc:spChg chg="add mod">
          <ac:chgData name="Progga Sinha Saha" userId="5dc1ea39-6090-4766-bd4a-39c8dd3a228e" providerId="ADAL" clId="{9CBC3BA9-8C58-4626-93B8-0FFFA2BDB284}" dt="2023-05-15T20:17:24.992" v="1338" actId="208"/>
          <ac:spMkLst>
            <pc:docMk/>
            <pc:sldMk cId="923295872" sldId="257"/>
            <ac:spMk id="56" creationId="{8F4C9D77-6B14-C620-FEEC-CD0966D1C042}"/>
          </ac:spMkLst>
        </pc:spChg>
        <pc:spChg chg="add mod">
          <ac:chgData name="Progga Sinha Saha" userId="5dc1ea39-6090-4766-bd4a-39c8dd3a228e" providerId="ADAL" clId="{9CBC3BA9-8C58-4626-93B8-0FFFA2BDB284}" dt="2023-05-11T18:44:21.216" v="930" actId="14100"/>
          <ac:spMkLst>
            <pc:docMk/>
            <pc:sldMk cId="923295872" sldId="257"/>
            <ac:spMk id="57" creationId="{3378C17F-6016-1C17-B358-36F289C6A008}"/>
          </ac:spMkLst>
        </pc:spChg>
        <pc:spChg chg="add mod ord">
          <ac:chgData name="Progga Sinha Saha" userId="5dc1ea39-6090-4766-bd4a-39c8dd3a228e" providerId="ADAL" clId="{9CBC3BA9-8C58-4626-93B8-0FFFA2BDB284}" dt="2023-05-15T19:49:24.080" v="1026" actId="208"/>
          <ac:spMkLst>
            <pc:docMk/>
            <pc:sldMk cId="923295872" sldId="257"/>
            <ac:spMk id="60" creationId="{1F94ADF8-C740-B886-2997-56555E251FFA}"/>
          </ac:spMkLst>
        </pc:spChg>
        <pc:spChg chg="add mod">
          <ac:chgData name="Progga Sinha Saha" userId="5dc1ea39-6090-4766-bd4a-39c8dd3a228e" providerId="ADAL" clId="{9CBC3BA9-8C58-4626-93B8-0FFFA2BDB284}" dt="2023-05-11T18:42:12.068" v="906"/>
          <ac:spMkLst>
            <pc:docMk/>
            <pc:sldMk cId="923295872" sldId="257"/>
            <ac:spMk id="61" creationId="{495EEAEE-6425-C207-1B6A-D6E6AC68E357}"/>
          </ac:spMkLst>
        </pc:spChg>
        <pc:spChg chg="add mod ord">
          <ac:chgData name="Progga Sinha Saha" userId="5dc1ea39-6090-4766-bd4a-39c8dd3a228e" providerId="ADAL" clId="{9CBC3BA9-8C58-4626-93B8-0FFFA2BDB284}" dt="2023-05-15T21:02:03.364" v="1732" actId="166"/>
          <ac:spMkLst>
            <pc:docMk/>
            <pc:sldMk cId="923295872" sldId="257"/>
            <ac:spMk id="62" creationId="{DB85EAA7-9409-E4F4-CC70-2963603265CC}"/>
          </ac:spMkLst>
        </pc:spChg>
        <pc:spChg chg="add mod">
          <ac:chgData name="Progga Sinha Saha" userId="5dc1ea39-6090-4766-bd4a-39c8dd3a228e" providerId="ADAL" clId="{9CBC3BA9-8C58-4626-93B8-0FFFA2BDB284}" dt="2023-05-15T20:20:11.064" v="1363" actId="14100"/>
          <ac:spMkLst>
            <pc:docMk/>
            <pc:sldMk cId="923295872" sldId="257"/>
            <ac:spMk id="63" creationId="{23B2A9FB-EC4A-2B32-8779-E569ED15A444}"/>
          </ac:spMkLst>
        </pc:spChg>
        <pc:spChg chg="add mod">
          <ac:chgData name="Progga Sinha Saha" userId="5dc1ea39-6090-4766-bd4a-39c8dd3a228e" providerId="ADAL" clId="{9CBC3BA9-8C58-4626-93B8-0FFFA2BDB284}" dt="2023-05-15T20:20:35.796" v="1364" actId="1076"/>
          <ac:spMkLst>
            <pc:docMk/>
            <pc:sldMk cId="923295872" sldId="257"/>
            <ac:spMk id="64" creationId="{29AB315A-EAEE-A72E-8BA4-B8DB148972EA}"/>
          </ac:spMkLst>
        </pc:spChg>
        <pc:spChg chg="del">
          <ac:chgData name="Progga Sinha Saha" userId="5dc1ea39-6090-4766-bd4a-39c8dd3a228e" providerId="ADAL" clId="{9CBC3BA9-8C58-4626-93B8-0FFFA2BDB284}" dt="2023-05-11T17:38:08.171" v="546" actId="478"/>
          <ac:spMkLst>
            <pc:docMk/>
            <pc:sldMk cId="923295872" sldId="257"/>
            <ac:spMk id="67" creationId="{888208BA-1CB6-4E26-B0CE-2082CF0998C3}"/>
          </ac:spMkLst>
        </pc:spChg>
        <pc:spChg chg="add mod ord">
          <ac:chgData name="Progga Sinha Saha" userId="5dc1ea39-6090-4766-bd4a-39c8dd3a228e" providerId="ADAL" clId="{9CBC3BA9-8C58-4626-93B8-0FFFA2BDB284}" dt="2023-05-15T20:58:08.359" v="1670" actId="166"/>
          <ac:spMkLst>
            <pc:docMk/>
            <pc:sldMk cId="923295872" sldId="257"/>
            <ac:spMk id="67" creationId="{B4197B05-1536-4939-0215-12352B932E58}"/>
          </ac:spMkLst>
        </pc:spChg>
        <pc:spChg chg="add mod">
          <ac:chgData name="Progga Sinha Saha" userId="5dc1ea39-6090-4766-bd4a-39c8dd3a228e" providerId="ADAL" clId="{9CBC3BA9-8C58-4626-93B8-0FFFA2BDB284}" dt="2023-05-15T21:00:12.381" v="1706" actId="255"/>
          <ac:spMkLst>
            <pc:docMk/>
            <pc:sldMk cId="923295872" sldId="257"/>
            <ac:spMk id="68" creationId="{E0D902D0-1881-484E-3973-C1C78C27F4EF}"/>
          </ac:spMkLst>
        </pc:spChg>
        <pc:spChg chg="del">
          <ac:chgData name="Progga Sinha Saha" userId="5dc1ea39-6090-4766-bd4a-39c8dd3a228e" providerId="ADAL" clId="{9CBC3BA9-8C58-4626-93B8-0FFFA2BDB284}" dt="2023-04-28T18:29:33.558" v="33" actId="478"/>
          <ac:spMkLst>
            <pc:docMk/>
            <pc:sldMk cId="923295872" sldId="257"/>
            <ac:spMk id="75" creationId="{BD1C56DB-4903-47F4-A011-2AF4D81731C6}"/>
          </ac:spMkLst>
        </pc:spChg>
        <pc:spChg chg="del">
          <ac:chgData name="Progga Sinha Saha" userId="5dc1ea39-6090-4766-bd4a-39c8dd3a228e" providerId="ADAL" clId="{9CBC3BA9-8C58-4626-93B8-0FFFA2BDB284}" dt="2023-04-28T18:50:42.582" v="59" actId="478"/>
          <ac:spMkLst>
            <pc:docMk/>
            <pc:sldMk cId="923295872" sldId="257"/>
            <ac:spMk id="76" creationId="{BF64924D-7A56-4E8D-B598-10EAA0038F24}"/>
          </ac:spMkLst>
        </pc:spChg>
        <pc:spChg chg="del mod">
          <ac:chgData name="Progga Sinha Saha" userId="5dc1ea39-6090-4766-bd4a-39c8dd3a228e" providerId="ADAL" clId="{9CBC3BA9-8C58-4626-93B8-0FFFA2BDB284}" dt="2023-05-10T21:51:54.809" v="77" actId="478"/>
          <ac:spMkLst>
            <pc:docMk/>
            <pc:sldMk cId="923295872" sldId="257"/>
            <ac:spMk id="78" creationId="{2279FEA4-1991-4B37-8FA5-969534227284}"/>
          </ac:spMkLst>
        </pc:spChg>
        <pc:spChg chg="del">
          <ac:chgData name="Progga Sinha Saha" userId="5dc1ea39-6090-4766-bd4a-39c8dd3a228e" providerId="ADAL" clId="{9CBC3BA9-8C58-4626-93B8-0FFFA2BDB284}" dt="2023-04-28T18:50:34.942" v="55" actId="478"/>
          <ac:spMkLst>
            <pc:docMk/>
            <pc:sldMk cId="923295872" sldId="257"/>
            <ac:spMk id="79" creationId="{BAC5ED50-FC80-4798-A3B3-9C84E6DB0D95}"/>
          </ac:spMkLst>
        </pc:spChg>
        <pc:spChg chg="del">
          <ac:chgData name="Progga Sinha Saha" userId="5dc1ea39-6090-4766-bd4a-39c8dd3a228e" providerId="ADAL" clId="{9CBC3BA9-8C58-4626-93B8-0FFFA2BDB284}" dt="2023-04-28T18:50:37.614" v="56" actId="478"/>
          <ac:spMkLst>
            <pc:docMk/>
            <pc:sldMk cId="923295872" sldId="257"/>
            <ac:spMk id="80" creationId="{DB3F726C-1A22-407E-88A4-9DFF28F8A62C}"/>
          </ac:spMkLst>
        </pc:spChg>
        <pc:spChg chg="del mod">
          <ac:chgData name="Progga Sinha Saha" userId="5dc1ea39-6090-4766-bd4a-39c8dd3a228e" providerId="ADAL" clId="{9CBC3BA9-8C58-4626-93B8-0FFFA2BDB284}" dt="2023-05-10T21:51:55.479" v="78" actId="478"/>
          <ac:spMkLst>
            <pc:docMk/>
            <pc:sldMk cId="923295872" sldId="257"/>
            <ac:spMk id="81" creationId="{821DE8B7-6781-479D-BE49-E35EFAD36E89}"/>
          </ac:spMkLst>
        </pc:spChg>
        <pc:spChg chg="del">
          <ac:chgData name="Progga Sinha Saha" userId="5dc1ea39-6090-4766-bd4a-39c8dd3a228e" providerId="ADAL" clId="{9CBC3BA9-8C58-4626-93B8-0FFFA2BDB284}" dt="2023-04-28T18:50:39.265" v="57" actId="478"/>
          <ac:spMkLst>
            <pc:docMk/>
            <pc:sldMk cId="923295872" sldId="257"/>
            <ac:spMk id="82" creationId="{2CDC9DB5-85AE-4899-9AAA-E341DBD88E40}"/>
          </ac:spMkLst>
        </pc:spChg>
        <pc:spChg chg="del">
          <ac:chgData name="Progga Sinha Saha" userId="5dc1ea39-6090-4766-bd4a-39c8dd3a228e" providerId="ADAL" clId="{9CBC3BA9-8C58-4626-93B8-0FFFA2BDB284}" dt="2023-05-10T21:51:57.403" v="80" actId="478"/>
          <ac:spMkLst>
            <pc:docMk/>
            <pc:sldMk cId="923295872" sldId="257"/>
            <ac:spMk id="83" creationId="{6B43B76A-D88C-426F-BD43-3D0800BD97AE}"/>
          </ac:spMkLst>
        </pc:spChg>
        <pc:spChg chg="del">
          <ac:chgData name="Progga Sinha Saha" userId="5dc1ea39-6090-4766-bd4a-39c8dd3a228e" providerId="ADAL" clId="{9CBC3BA9-8C58-4626-93B8-0FFFA2BDB284}" dt="2023-04-28T18:50:47.351" v="60" actId="478"/>
          <ac:spMkLst>
            <pc:docMk/>
            <pc:sldMk cId="923295872" sldId="257"/>
            <ac:spMk id="84" creationId="{BA377809-D20A-44AD-A77D-299399732E42}"/>
          </ac:spMkLst>
        </pc:spChg>
        <pc:spChg chg="del">
          <ac:chgData name="Progga Sinha Saha" userId="5dc1ea39-6090-4766-bd4a-39c8dd3a228e" providerId="ADAL" clId="{9CBC3BA9-8C58-4626-93B8-0FFFA2BDB284}" dt="2023-04-28T18:50:40.851" v="58" actId="478"/>
          <ac:spMkLst>
            <pc:docMk/>
            <pc:sldMk cId="923295872" sldId="257"/>
            <ac:spMk id="85" creationId="{D9E25A88-4FE0-48CF-852E-6030B7C9B68A}"/>
          </ac:spMkLst>
        </pc:spChg>
        <pc:spChg chg="del">
          <ac:chgData name="Progga Sinha Saha" userId="5dc1ea39-6090-4766-bd4a-39c8dd3a228e" providerId="ADAL" clId="{9CBC3BA9-8C58-4626-93B8-0FFFA2BDB284}" dt="2023-04-28T18:29:26.650" v="31" actId="478"/>
          <ac:spMkLst>
            <pc:docMk/>
            <pc:sldMk cId="923295872" sldId="257"/>
            <ac:spMk id="86" creationId="{258698AA-1301-480F-A9F5-1056927C7F4A}"/>
          </ac:spMkLst>
        </pc:spChg>
        <pc:spChg chg="del">
          <ac:chgData name="Progga Sinha Saha" userId="5dc1ea39-6090-4766-bd4a-39c8dd3a228e" providerId="ADAL" clId="{9CBC3BA9-8C58-4626-93B8-0FFFA2BDB284}" dt="2023-04-28T18:50:32.980" v="54" actId="478"/>
          <ac:spMkLst>
            <pc:docMk/>
            <pc:sldMk cId="923295872" sldId="257"/>
            <ac:spMk id="87" creationId="{6F459C06-B657-410A-8134-F9646D5CC5DE}"/>
          </ac:spMkLst>
        </pc:spChg>
        <pc:spChg chg="add del mod ord">
          <ac:chgData name="Progga Sinha Saha" userId="5dc1ea39-6090-4766-bd4a-39c8dd3a228e" providerId="ADAL" clId="{9CBC3BA9-8C58-4626-93B8-0FFFA2BDB284}" dt="2023-05-15T21:05:22.175" v="1767" actId="478"/>
          <ac:spMkLst>
            <pc:docMk/>
            <pc:sldMk cId="923295872" sldId="257"/>
            <ac:spMk id="94" creationId="{5451297F-0A41-F801-36EB-5EF2D86A3032}"/>
          </ac:spMkLst>
        </pc:spChg>
        <pc:spChg chg="add mod ord">
          <ac:chgData name="Progga Sinha Saha" userId="5dc1ea39-6090-4766-bd4a-39c8dd3a228e" providerId="ADAL" clId="{9CBC3BA9-8C58-4626-93B8-0FFFA2BDB284}" dt="2023-05-15T21:07:12.485" v="1809" actId="20577"/>
          <ac:spMkLst>
            <pc:docMk/>
            <pc:sldMk cId="923295872" sldId="257"/>
            <ac:spMk id="95" creationId="{01629813-4A0F-0F5F-F0E9-4A881EC02CD7}"/>
          </ac:spMkLst>
        </pc:spChg>
        <pc:spChg chg="mod">
          <ac:chgData name="Progga Sinha Saha" userId="5dc1ea39-6090-4766-bd4a-39c8dd3a228e" providerId="ADAL" clId="{9CBC3BA9-8C58-4626-93B8-0FFFA2BDB284}" dt="2023-05-10T21:51:18.042" v="70" actId="20577"/>
          <ac:spMkLst>
            <pc:docMk/>
            <pc:sldMk cId="923295872" sldId="257"/>
            <ac:spMk id="112" creationId="{CFADA671-48E0-44BB-8CDE-E397C11AA195}"/>
          </ac:spMkLst>
        </pc:spChg>
        <pc:spChg chg="del mod">
          <ac:chgData name="Progga Sinha Saha" userId="5dc1ea39-6090-4766-bd4a-39c8dd3a228e" providerId="ADAL" clId="{9CBC3BA9-8C58-4626-93B8-0FFFA2BDB284}" dt="2023-05-10T21:51:19.252" v="71" actId="478"/>
          <ac:spMkLst>
            <pc:docMk/>
            <pc:sldMk cId="923295872" sldId="257"/>
            <ac:spMk id="113" creationId="{0C6C27B9-C45B-4384-A355-09CCEB73F192}"/>
          </ac:spMkLst>
        </pc:spChg>
        <pc:spChg chg="del">
          <ac:chgData name="Progga Sinha Saha" userId="5dc1ea39-6090-4766-bd4a-39c8dd3a228e" providerId="ADAL" clId="{9CBC3BA9-8C58-4626-93B8-0FFFA2BDB284}" dt="2023-05-10T21:51:56.585" v="79" actId="478"/>
          <ac:spMkLst>
            <pc:docMk/>
            <pc:sldMk cId="923295872" sldId="257"/>
            <ac:spMk id="114" creationId="{6886249B-24DA-4FAF-8F4D-19B83EC0E9C1}"/>
          </ac:spMkLst>
        </pc:spChg>
        <pc:spChg chg="del">
          <ac:chgData name="Progga Sinha Saha" userId="5dc1ea39-6090-4766-bd4a-39c8dd3a228e" providerId="ADAL" clId="{9CBC3BA9-8C58-4626-93B8-0FFFA2BDB284}" dt="2023-05-10T21:51:51.976" v="75" actId="478"/>
          <ac:spMkLst>
            <pc:docMk/>
            <pc:sldMk cId="923295872" sldId="257"/>
            <ac:spMk id="116" creationId="{CEA2EE57-7CCD-4AE8-B889-4EAD61CB9440}"/>
          </ac:spMkLst>
        </pc:spChg>
        <pc:spChg chg="del">
          <ac:chgData name="Progga Sinha Saha" userId="5dc1ea39-6090-4766-bd4a-39c8dd3a228e" providerId="ADAL" clId="{9CBC3BA9-8C58-4626-93B8-0FFFA2BDB284}" dt="2023-05-10T21:51:53.964" v="76" actId="478"/>
          <ac:spMkLst>
            <pc:docMk/>
            <pc:sldMk cId="923295872" sldId="257"/>
            <ac:spMk id="118" creationId="{39D7E782-BA69-47EC-B048-7A71591EC228}"/>
          </ac:spMkLst>
        </pc:spChg>
        <pc:spChg chg="mod">
          <ac:chgData name="Progga Sinha Saha" userId="5dc1ea39-6090-4766-bd4a-39c8dd3a228e" providerId="ADAL" clId="{9CBC3BA9-8C58-4626-93B8-0FFFA2BDB284}" dt="2023-05-11T16:24:47.643" v="306" actId="14100"/>
          <ac:spMkLst>
            <pc:docMk/>
            <pc:sldMk cId="923295872" sldId="257"/>
            <ac:spMk id="122" creationId="{43CF24CD-E941-4FEC-A9A6-9850F17F8FBC}"/>
          </ac:spMkLst>
        </pc:spChg>
        <pc:spChg chg="del">
          <ac:chgData name="Progga Sinha Saha" userId="5dc1ea39-6090-4766-bd4a-39c8dd3a228e" providerId="ADAL" clId="{9CBC3BA9-8C58-4626-93B8-0FFFA2BDB284}" dt="2023-04-28T18:30:02.856" v="45" actId="478"/>
          <ac:spMkLst>
            <pc:docMk/>
            <pc:sldMk cId="923295872" sldId="257"/>
            <ac:spMk id="177" creationId="{4217D5FD-AEF6-4288-9CCE-D394EA16704A}"/>
          </ac:spMkLst>
        </pc:spChg>
        <pc:spChg chg="del">
          <ac:chgData name="Progga Sinha Saha" userId="5dc1ea39-6090-4766-bd4a-39c8dd3a228e" providerId="ADAL" clId="{9CBC3BA9-8C58-4626-93B8-0FFFA2BDB284}" dt="2023-04-28T18:29:36.752" v="35" actId="478"/>
          <ac:spMkLst>
            <pc:docMk/>
            <pc:sldMk cId="923295872" sldId="257"/>
            <ac:spMk id="179" creationId="{4BEA139D-7FAB-47DB-AB3C-FCB2F0DC6DA8}"/>
          </ac:spMkLst>
        </pc:spChg>
        <pc:spChg chg="del">
          <ac:chgData name="Progga Sinha Saha" userId="5dc1ea39-6090-4766-bd4a-39c8dd3a228e" providerId="ADAL" clId="{9CBC3BA9-8C58-4626-93B8-0FFFA2BDB284}" dt="2023-05-10T21:52:03.171" v="82" actId="478"/>
          <ac:spMkLst>
            <pc:docMk/>
            <pc:sldMk cId="923295872" sldId="257"/>
            <ac:spMk id="180" creationId="{8254CB81-FB4E-43EE-8ADB-B77BC0713FC7}"/>
          </ac:spMkLst>
        </pc:spChg>
        <pc:spChg chg="del">
          <ac:chgData name="Progga Sinha Saha" userId="5dc1ea39-6090-4766-bd4a-39c8dd3a228e" providerId="ADAL" clId="{9CBC3BA9-8C58-4626-93B8-0FFFA2BDB284}" dt="2023-04-28T18:29:35.113" v="34" actId="478"/>
          <ac:spMkLst>
            <pc:docMk/>
            <pc:sldMk cId="923295872" sldId="257"/>
            <ac:spMk id="206" creationId="{61C9F94A-F186-4A08-9F7E-A53F2971131D}"/>
          </ac:spMkLst>
        </pc:spChg>
        <pc:grpChg chg="del">
          <ac:chgData name="Progga Sinha Saha" userId="5dc1ea39-6090-4766-bd4a-39c8dd3a228e" providerId="ADAL" clId="{9CBC3BA9-8C58-4626-93B8-0FFFA2BDB284}" dt="2023-04-28T18:29:30.475" v="32" actId="478"/>
          <ac:grpSpMkLst>
            <pc:docMk/>
            <pc:sldMk cId="923295872" sldId="257"/>
            <ac:grpSpMk id="9" creationId="{DC04728B-1ACC-4F23-A1B4-2957CF95F364}"/>
          </ac:grpSpMkLst>
        </pc:grpChg>
        <pc:grpChg chg="add mod ord">
          <ac:chgData name="Progga Sinha Saha" userId="5dc1ea39-6090-4766-bd4a-39c8dd3a228e" providerId="ADAL" clId="{9CBC3BA9-8C58-4626-93B8-0FFFA2BDB284}" dt="2023-05-15T21:04:26.173" v="1761" actId="166"/>
          <ac:grpSpMkLst>
            <pc:docMk/>
            <pc:sldMk cId="923295872" sldId="257"/>
            <ac:grpSpMk id="52" creationId="{1B32FFD9-7F44-822A-557C-C665EE57823E}"/>
          </ac:grpSpMkLst>
        </pc:grpChg>
        <pc:grpChg chg="add mod ord">
          <ac:chgData name="Progga Sinha Saha" userId="5dc1ea39-6090-4766-bd4a-39c8dd3a228e" providerId="ADAL" clId="{9CBC3BA9-8C58-4626-93B8-0FFFA2BDB284}" dt="2023-05-15T21:04:21.775" v="1760" actId="166"/>
          <ac:grpSpMkLst>
            <pc:docMk/>
            <pc:sldMk cId="923295872" sldId="257"/>
            <ac:grpSpMk id="55" creationId="{7241A718-DD29-8FD0-6840-29D8A5DDB69E}"/>
          </ac:grpSpMkLst>
        </pc:grpChg>
        <pc:grpChg chg="add mod ord">
          <ac:chgData name="Progga Sinha Saha" userId="5dc1ea39-6090-4766-bd4a-39c8dd3a228e" providerId="ADAL" clId="{9CBC3BA9-8C58-4626-93B8-0FFFA2BDB284}" dt="2023-05-15T21:04:29.412" v="1762" actId="166"/>
          <ac:grpSpMkLst>
            <pc:docMk/>
            <pc:sldMk cId="923295872" sldId="257"/>
            <ac:grpSpMk id="58" creationId="{6BA6962C-8B0F-EE30-D18A-7947EDF46B4E}"/>
          </ac:grpSpMkLst>
        </pc:grpChg>
        <pc:grpChg chg="del">
          <ac:chgData name="Progga Sinha Saha" userId="5dc1ea39-6090-4766-bd4a-39c8dd3a228e" providerId="ADAL" clId="{9CBC3BA9-8C58-4626-93B8-0FFFA2BDB284}" dt="2023-04-28T18:30:11.156" v="48" actId="478"/>
          <ac:grpSpMkLst>
            <pc:docMk/>
            <pc:sldMk cId="923295872" sldId="257"/>
            <ac:grpSpMk id="71" creationId="{1040D2BB-73A0-42D9-9261-892D7FA37A54}"/>
          </ac:grpSpMkLst>
        </pc:grpChg>
        <pc:grpChg chg="del">
          <ac:chgData name="Progga Sinha Saha" userId="5dc1ea39-6090-4766-bd4a-39c8dd3a228e" providerId="ADAL" clId="{9CBC3BA9-8C58-4626-93B8-0FFFA2BDB284}" dt="2023-04-28T18:30:05.091" v="46" actId="478"/>
          <ac:grpSpMkLst>
            <pc:docMk/>
            <pc:sldMk cId="923295872" sldId="257"/>
            <ac:grpSpMk id="73" creationId="{7D06654C-05B7-4A2F-A77F-AA86D204C867}"/>
          </ac:grpSpMkLst>
        </pc:grpChg>
        <pc:graphicFrameChg chg="add mod ord modGraphic">
          <ac:chgData name="Progga Sinha Saha" userId="5dc1ea39-6090-4766-bd4a-39c8dd3a228e" providerId="ADAL" clId="{9CBC3BA9-8C58-4626-93B8-0FFFA2BDB284}" dt="2023-05-15T21:00:02.044" v="1701" actId="166"/>
          <ac:graphicFrameMkLst>
            <pc:docMk/>
            <pc:sldMk cId="923295872" sldId="257"/>
            <ac:graphicFrameMk id="4" creationId="{FA8F647E-2FD5-3AC9-7E89-244FA6C52271}"/>
          </ac:graphicFrameMkLst>
        </pc:graphicFrameChg>
        <pc:graphicFrameChg chg="add del mod modGraphic">
          <ac:chgData name="Progga Sinha Saha" userId="5dc1ea39-6090-4766-bd4a-39c8dd3a228e" providerId="ADAL" clId="{9CBC3BA9-8C58-4626-93B8-0FFFA2BDB284}" dt="2023-05-11T18:42:39.350" v="913" actId="478"/>
          <ac:graphicFrameMkLst>
            <pc:docMk/>
            <pc:sldMk cId="923295872" sldId="257"/>
            <ac:graphicFrameMk id="21" creationId="{C11C3D4B-497F-54C1-3E1E-72AB0C158C26}"/>
          </ac:graphicFrameMkLst>
        </pc:graphicFrameChg>
        <pc:graphicFrameChg chg="del mod">
          <ac:chgData name="Progga Sinha Saha" userId="5dc1ea39-6090-4766-bd4a-39c8dd3a228e" providerId="ADAL" clId="{9CBC3BA9-8C58-4626-93B8-0FFFA2BDB284}" dt="2023-05-11T16:06:18.674" v="244" actId="478"/>
          <ac:graphicFrameMkLst>
            <pc:docMk/>
            <pc:sldMk cId="923295872" sldId="257"/>
            <ac:graphicFrameMk id="59" creationId="{B1E4D827-3A5D-4BFA-AD84-9FA64D3E6663}"/>
          </ac:graphicFrameMkLst>
        </pc:graphicFrameChg>
        <pc:graphicFrameChg chg="del">
          <ac:chgData name="Progga Sinha Saha" userId="5dc1ea39-6090-4766-bd4a-39c8dd3a228e" providerId="ADAL" clId="{9CBC3BA9-8C58-4626-93B8-0FFFA2BDB284}" dt="2023-04-28T18:30:07.025" v="47" actId="478"/>
          <ac:graphicFrameMkLst>
            <pc:docMk/>
            <pc:sldMk cId="923295872" sldId="257"/>
            <ac:graphicFrameMk id="88" creationId="{33D86505-2A89-44B0-A18F-ECDE0B57979F}"/>
          </ac:graphicFrameMkLst>
        </pc:graphicFrameChg>
        <pc:picChg chg="del">
          <ac:chgData name="Progga Sinha Saha" userId="5dc1ea39-6090-4766-bd4a-39c8dd3a228e" providerId="ADAL" clId="{9CBC3BA9-8C58-4626-93B8-0FFFA2BDB284}" dt="2023-04-28T18:50:31.641" v="53" actId="478"/>
          <ac:picMkLst>
            <pc:docMk/>
            <pc:sldMk cId="923295872" sldId="257"/>
            <ac:picMk id="3" creationId="{00000000-0000-0000-0000-000000000000}"/>
          </ac:picMkLst>
        </pc:picChg>
        <pc:picChg chg="del">
          <ac:chgData name="Progga Sinha Saha" userId="5dc1ea39-6090-4766-bd4a-39c8dd3a228e" providerId="ADAL" clId="{9CBC3BA9-8C58-4626-93B8-0FFFA2BDB284}" dt="2023-04-28T18:50:25.710" v="49" actId="478"/>
          <ac:picMkLst>
            <pc:docMk/>
            <pc:sldMk cId="923295872" sldId="257"/>
            <ac:picMk id="7" creationId="{2CFC13DD-2AA7-4C60-A8EE-860CB5471534}"/>
          </ac:picMkLst>
        </pc:picChg>
        <pc:picChg chg="mod">
          <ac:chgData name="Progga Sinha Saha" userId="5dc1ea39-6090-4766-bd4a-39c8dd3a228e" providerId="ADAL" clId="{9CBC3BA9-8C58-4626-93B8-0FFFA2BDB284}" dt="2023-05-15T21:07:33.950" v="1814" actId="14100"/>
          <ac:picMkLst>
            <pc:docMk/>
            <pc:sldMk cId="923295872" sldId="257"/>
            <ac:picMk id="11" creationId="{38712DCA-0698-E310-76C6-46514502E39C}"/>
          </ac:picMkLst>
        </pc:picChg>
        <pc:picChg chg="add mod">
          <ac:chgData name="Progga Sinha Saha" userId="5dc1ea39-6090-4766-bd4a-39c8dd3a228e" providerId="ADAL" clId="{9CBC3BA9-8C58-4626-93B8-0FFFA2BDB284}" dt="2023-05-11T18:09:44.752" v="747" actId="1076"/>
          <ac:picMkLst>
            <pc:docMk/>
            <pc:sldMk cId="923295872" sldId="257"/>
            <ac:picMk id="18" creationId="{BA836A26-A059-172C-BF2A-DFDC8F5F6887}"/>
          </ac:picMkLst>
        </pc:picChg>
        <pc:picChg chg="add mod">
          <ac:chgData name="Progga Sinha Saha" userId="5dc1ea39-6090-4766-bd4a-39c8dd3a228e" providerId="ADAL" clId="{9CBC3BA9-8C58-4626-93B8-0FFFA2BDB284}" dt="2023-05-11T18:10:03.240" v="752" actId="1076"/>
          <ac:picMkLst>
            <pc:docMk/>
            <pc:sldMk cId="923295872" sldId="257"/>
            <ac:picMk id="20" creationId="{CDF919D7-523A-9378-303D-C448BBCED288}"/>
          </ac:picMkLst>
        </pc:picChg>
        <pc:picChg chg="del">
          <ac:chgData name="Progga Sinha Saha" userId="5dc1ea39-6090-4766-bd4a-39c8dd3a228e" providerId="ADAL" clId="{9CBC3BA9-8C58-4626-93B8-0FFFA2BDB284}" dt="2023-04-28T18:50:28.701" v="51" actId="478"/>
          <ac:picMkLst>
            <pc:docMk/>
            <pc:sldMk cId="923295872" sldId="257"/>
            <ac:picMk id="21" creationId="{8FFFF7ED-9681-4D8E-842F-6722E77555F9}"/>
          </ac:picMkLst>
        </pc:picChg>
        <pc:picChg chg="add mod ord">
          <ac:chgData name="Progga Sinha Saha" userId="5dc1ea39-6090-4766-bd4a-39c8dd3a228e" providerId="ADAL" clId="{9CBC3BA9-8C58-4626-93B8-0FFFA2BDB284}" dt="2023-05-11T16:25:19.352" v="314" actId="1076"/>
          <ac:picMkLst>
            <pc:docMk/>
            <pc:sldMk cId="923295872" sldId="257"/>
            <ac:picMk id="23" creationId="{FE25B6D0-0C64-92CE-0A77-050B86076985}"/>
          </ac:picMkLst>
        </pc:picChg>
        <pc:picChg chg="del">
          <ac:chgData name="Progga Sinha Saha" userId="5dc1ea39-6090-4766-bd4a-39c8dd3a228e" providerId="ADAL" clId="{9CBC3BA9-8C58-4626-93B8-0FFFA2BDB284}" dt="2023-04-28T18:50:27.585" v="50" actId="478"/>
          <ac:picMkLst>
            <pc:docMk/>
            <pc:sldMk cId="923295872" sldId="257"/>
            <ac:picMk id="24" creationId="{1E942727-50FE-4294-ADC7-0A2EB2312A07}"/>
          </ac:picMkLst>
        </pc:picChg>
        <pc:picChg chg="del">
          <ac:chgData name="Progga Sinha Saha" userId="5dc1ea39-6090-4766-bd4a-39c8dd3a228e" providerId="ADAL" clId="{9CBC3BA9-8C58-4626-93B8-0FFFA2BDB284}" dt="2023-04-28T18:50:29.851" v="52" actId="478"/>
          <ac:picMkLst>
            <pc:docMk/>
            <pc:sldMk cId="923295872" sldId="257"/>
            <ac:picMk id="37" creationId="{6D9D6B42-A351-498C-91A9-3F3E0F196BF9}"/>
          </ac:picMkLst>
        </pc:picChg>
        <pc:picChg chg="add mod">
          <ac:chgData name="Progga Sinha Saha" userId="5dc1ea39-6090-4766-bd4a-39c8dd3a228e" providerId="ADAL" clId="{9CBC3BA9-8C58-4626-93B8-0FFFA2BDB284}" dt="2023-05-15T20:06:56.822" v="1233" actId="1076"/>
          <ac:picMkLst>
            <pc:docMk/>
            <pc:sldMk cId="923295872" sldId="257"/>
            <ac:picMk id="37" creationId="{9247B333-F8BA-6EBC-C1AC-476A1C37BDE5}"/>
          </ac:picMkLst>
        </pc:picChg>
        <pc:picChg chg="add del mod">
          <ac:chgData name="Progga Sinha Saha" userId="5dc1ea39-6090-4766-bd4a-39c8dd3a228e" providerId="ADAL" clId="{9CBC3BA9-8C58-4626-93B8-0FFFA2BDB284}" dt="2023-05-11T18:06:46.114" v="723" actId="478"/>
          <ac:picMkLst>
            <pc:docMk/>
            <pc:sldMk cId="923295872" sldId="257"/>
            <ac:picMk id="39" creationId="{B103DEE7-DFF7-3B19-C357-B7FA0E25147F}"/>
          </ac:picMkLst>
        </pc:picChg>
        <pc:picChg chg="add mod">
          <ac:chgData name="Progga Sinha Saha" userId="5dc1ea39-6090-4766-bd4a-39c8dd3a228e" providerId="ADAL" clId="{9CBC3BA9-8C58-4626-93B8-0FFFA2BDB284}" dt="2023-05-15T20:01:56.058" v="1164" actId="1076"/>
          <ac:picMkLst>
            <pc:docMk/>
            <pc:sldMk cId="923295872" sldId="257"/>
            <ac:picMk id="41" creationId="{18A0A7FF-F426-0E12-1BBC-9D35910E68B4}"/>
          </ac:picMkLst>
        </pc:picChg>
        <pc:picChg chg="add mod">
          <ac:chgData name="Progga Sinha Saha" userId="5dc1ea39-6090-4766-bd4a-39c8dd3a228e" providerId="ADAL" clId="{9CBC3BA9-8C58-4626-93B8-0FFFA2BDB284}" dt="2023-05-15T20:01:53.664" v="1163" actId="1076"/>
          <ac:picMkLst>
            <pc:docMk/>
            <pc:sldMk cId="923295872" sldId="257"/>
            <ac:picMk id="43" creationId="{6A1178F2-E29B-D86A-BAED-EF386DB07A64}"/>
          </ac:picMkLst>
        </pc:picChg>
        <pc:picChg chg="add mod">
          <ac:chgData name="Progga Sinha Saha" userId="5dc1ea39-6090-4766-bd4a-39c8dd3a228e" providerId="ADAL" clId="{9CBC3BA9-8C58-4626-93B8-0FFFA2BDB284}" dt="2023-05-15T20:06:00.570" v="1226" actId="1076"/>
          <ac:picMkLst>
            <pc:docMk/>
            <pc:sldMk cId="923295872" sldId="257"/>
            <ac:picMk id="45" creationId="{88A0B93E-482D-3D4F-0C5E-6472A9A6E307}"/>
          </ac:picMkLst>
        </pc:picChg>
        <pc:picChg chg="add mod">
          <ac:chgData name="Progga Sinha Saha" userId="5dc1ea39-6090-4766-bd4a-39c8dd3a228e" providerId="ADAL" clId="{9CBC3BA9-8C58-4626-93B8-0FFFA2BDB284}" dt="2023-05-15T20:12:51.596" v="1280" actId="1076"/>
          <ac:picMkLst>
            <pc:docMk/>
            <pc:sldMk cId="923295872" sldId="257"/>
            <ac:picMk id="48" creationId="{A2DB330F-2196-7693-38BB-B03958709C03}"/>
          </ac:picMkLst>
        </pc:picChg>
        <pc:picChg chg="add mod">
          <ac:chgData name="Progga Sinha Saha" userId="5dc1ea39-6090-4766-bd4a-39c8dd3a228e" providerId="ADAL" clId="{9CBC3BA9-8C58-4626-93B8-0FFFA2BDB284}" dt="2023-05-15T20:13:54.723" v="1296" actId="1076"/>
          <ac:picMkLst>
            <pc:docMk/>
            <pc:sldMk cId="923295872" sldId="257"/>
            <ac:picMk id="59" creationId="{17D8AC54-7DDF-03D0-3D05-FF82A320FCDE}"/>
          </ac:picMkLst>
        </pc:picChg>
        <pc:picChg chg="add mod ord">
          <ac:chgData name="Progga Sinha Saha" userId="5dc1ea39-6090-4766-bd4a-39c8dd3a228e" providerId="ADAL" clId="{9CBC3BA9-8C58-4626-93B8-0FFFA2BDB284}" dt="2023-05-15T20:59:24.635" v="1684" actId="166"/>
          <ac:picMkLst>
            <pc:docMk/>
            <pc:sldMk cId="923295872" sldId="257"/>
            <ac:picMk id="71" creationId="{6449CDA3-B913-610D-B2F3-CC236FA59030}"/>
          </ac:picMkLst>
        </pc:picChg>
        <pc:picChg chg="add mod ord">
          <ac:chgData name="Progga Sinha Saha" userId="5dc1ea39-6090-4766-bd4a-39c8dd3a228e" providerId="ADAL" clId="{9CBC3BA9-8C58-4626-93B8-0FFFA2BDB284}" dt="2023-05-15T20:59:27.212" v="1685" actId="166"/>
          <ac:picMkLst>
            <pc:docMk/>
            <pc:sldMk cId="923295872" sldId="257"/>
            <ac:picMk id="73" creationId="{C1BA8D8A-3815-96C3-2A54-7CE807DCFCD4}"/>
          </ac:picMkLst>
        </pc:picChg>
        <pc:picChg chg="add mod ord">
          <ac:chgData name="Progga Sinha Saha" userId="5dc1ea39-6090-4766-bd4a-39c8dd3a228e" providerId="ADAL" clId="{9CBC3BA9-8C58-4626-93B8-0FFFA2BDB284}" dt="2023-05-15T20:59:29.820" v="1686" actId="166"/>
          <ac:picMkLst>
            <pc:docMk/>
            <pc:sldMk cId="923295872" sldId="257"/>
            <ac:picMk id="74" creationId="{843060CA-9050-D3A5-E181-AD4FEED3BCE7}"/>
          </ac:picMkLst>
        </pc:picChg>
        <pc:picChg chg="add mod ord">
          <ac:chgData name="Progga Sinha Saha" userId="5dc1ea39-6090-4766-bd4a-39c8dd3a228e" providerId="ADAL" clId="{9CBC3BA9-8C58-4626-93B8-0FFFA2BDB284}" dt="2023-05-15T20:59:32.418" v="1687" actId="166"/>
          <ac:picMkLst>
            <pc:docMk/>
            <pc:sldMk cId="923295872" sldId="257"/>
            <ac:picMk id="75" creationId="{A8E3A37D-395A-AA37-F801-5072DD9185BD}"/>
          </ac:picMkLst>
        </pc:picChg>
        <pc:picChg chg="add mod ord">
          <ac:chgData name="Progga Sinha Saha" userId="5dc1ea39-6090-4766-bd4a-39c8dd3a228e" providerId="ADAL" clId="{9CBC3BA9-8C58-4626-93B8-0FFFA2BDB284}" dt="2023-05-15T20:59:34.883" v="1688" actId="166"/>
          <ac:picMkLst>
            <pc:docMk/>
            <pc:sldMk cId="923295872" sldId="257"/>
            <ac:picMk id="76" creationId="{F13D4549-B88F-6ABC-92CB-2429A0BD4258}"/>
          </ac:picMkLst>
        </pc:picChg>
        <pc:picChg chg="add mod ord">
          <ac:chgData name="Progga Sinha Saha" userId="5dc1ea39-6090-4766-bd4a-39c8dd3a228e" providerId="ADAL" clId="{9CBC3BA9-8C58-4626-93B8-0FFFA2BDB284}" dt="2023-05-15T20:59:53.573" v="1696" actId="166"/>
          <ac:picMkLst>
            <pc:docMk/>
            <pc:sldMk cId="923295872" sldId="257"/>
            <ac:picMk id="77" creationId="{0DC2F397-7B08-AA08-649C-87543A7253B5}"/>
          </ac:picMkLst>
        </pc:picChg>
        <pc:picChg chg="add mod ord">
          <ac:chgData name="Progga Sinha Saha" userId="5dc1ea39-6090-4766-bd4a-39c8dd3a228e" providerId="ADAL" clId="{9CBC3BA9-8C58-4626-93B8-0FFFA2BDB284}" dt="2023-05-15T20:59:44.710" v="1692" actId="166"/>
          <ac:picMkLst>
            <pc:docMk/>
            <pc:sldMk cId="923295872" sldId="257"/>
            <ac:picMk id="79" creationId="{51D86541-C46A-84CC-1358-881CD47DB216}"/>
          </ac:picMkLst>
        </pc:picChg>
        <pc:picChg chg="add del mod">
          <ac:chgData name="Progga Sinha Saha" userId="5dc1ea39-6090-4766-bd4a-39c8dd3a228e" providerId="ADAL" clId="{9CBC3BA9-8C58-4626-93B8-0FFFA2BDB284}" dt="2023-05-15T20:40:02.554" v="1508" actId="478"/>
          <ac:picMkLst>
            <pc:docMk/>
            <pc:sldMk cId="923295872" sldId="257"/>
            <ac:picMk id="80" creationId="{A40F50C5-9CB9-B455-34A8-1605978CA396}"/>
          </ac:picMkLst>
        </pc:picChg>
        <pc:picChg chg="add mod ord">
          <ac:chgData name="Progga Sinha Saha" userId="5dc1ea39-6090-4766-bd4a-39c8dd3a228e" providerId="ADAL" clId="{9CBC3BA9-8C58-4626-93B8-0FFFA2BDB284}" dt="2023-05-15T20:59:42.525" v="1691" actId="166"/>
          <ac:picMkLst>
            <pc:docMk/>
            <pc:sldMk cId="923295872" sldId="257"/>
            <ac:picMk id="81" creationId="{587DAE6D-6F89-543A-1B70-B801F641FA88}"/>
          </ac:picMkLst>
        </pc:picChg>
        <pc:picChg chg="add mod ord">
          <ac:chgData name="Progga Sinha Saha" userId="5dc1ea39-6090-4766-bd4a-39c8dd3a228e" providerId="ADAL" clId="{9CBC3BA9-8C58-4626-93B8-0FFFA2BDB284}" dt="2023-05-15T20:59:46.829" v="1693" actId="166"/>
          <ac:picMkLst>
            <pc:docMk/>
            <pc:sldMk cId="923295872" sldId="257"/>
            <ac:picMk id="82" creationId="{8B8DBE3B-486D-005C-4727-40DCC93E1C50}"/>
          </ac:picMkLst>
        </pc:picChg>
        <pc:picChg chg="add mod ord">
          <ac:chgData name="Progga Sinha Saha" userId="5dc1ea39-6090-4766-bd4a-39c8dd3a228e" providerId="ADAL" clId="{9CBC3BA9-8C58-4626-93B8-0FFFA2BDB284}" dt="2023-05-15T20:59:49.158" v="1694" actId="166"/>
          <ac:picMkLst>
            <pc:docMk/>
            <pc:sldMk cId="923295872" sldId="257"/>
            <ac:picMk id="83" creationId="{2AB789EB-CE11-D7D8-43D0-E072FF43D672}"/>
          </ac:picMkLst>
        </pc:picChg>
        <pc:picChg chg="add mod ord">
          <ac:chgData name="Progga Sinha Saha" userId="5dc1ea39-6090-4766-bd4a-39c8dd3a228e" providerId="ADAL" clId="{9CBC3BA9-8C58-4626-93B8-0FFFA2BDB284}" dt="2023-05-15T20:59:51.452" v="1695" actId="166"/>
          <ac:picMkLst>
            <pc:docMk/>
            <pc:sldMk cId="923295872" sldId="257"/>
            <ac:picMk id="84" creationId="{87CFBC36-D63F-DC96-E2E5-26C9A6581D63}"/>
          </ac:picMkLst>
        </pc:picChg>
        <pc:picChg chg="add mod ord">
          <ac:chgData name="Progga Sinha Saha" userId="5dc1ea39-6090-4766-bd4a-39c8dd3a228e" providerId="ADAL" clId="{9CBC3BA9-8C58-4626-93B8-0FFFA2BDB284}" dt="2023-05-15T20:59:40.453" v="1690" actId="166"/>
          <ac:picMkLst>
            <pc:docMk/>
            <pc:sldMk cId="923295872" sldId="257"/>
            <ac:picMk id="85" creationId="{C5D42F3B-325C-C13E-E02E-4EA4486F9784}"/>
          </ac:picMkLst>
        </pc:picChg>
        <pc:picChg chg="add mod ord">
          <ac:chgData name="Progga Sinha Saha" userId="5dc1ea39-6090-4766-bd4a-39c8dd3a228e" providerId="ADAL" clId="{9CBC3BA9-8C58-4626-93B8-0FFFA2BDB284}" dt="2023-05-15T20:59:16.450" v="1681" actId="166"/>
          <ac:picMkLst>
            <pc:docMk/>
            <pc:sldMk cId="923295872" sldId="257"/>
            <ac:picMk id="86" creationId="{C1621BF8-8901-7927-5C4D-D6460F616BD2}"/>
          </ac:picMkLst>
        </pc:picChg>
        <pc:picChg chg="add mod ord">
          <ac:chgData name="Progga Sinha Saha" userId="5dc1ea39-6090-4766-bd4a-39c8dd3a228e" providerId="ADAL" clId="{9CBC3BA9-8C58-4626-93B8-0FFFA2BDB284}" dt="2023-05-15T20:59:37.888" v="1689" actId="166"/>
          <ac:picMkLst>
            <pc:docMk/>
            <pc:sldMk cId="923295872" sldId="257"/>
            <ac:picMk id="87" creationId="{CABB2A02-90FC-529F-536E-DAE7F9E79028}"/>
          </ac:picMkLst>
        </pc:picChg>
        <pc:picChg chg="add mod ord">
          <ac:chgData name="Progga Sinha Saha" userId="5dc1ea39-6090-4766-bd4a-39c8dd3a228e" providerId="ADAL" clId="{9CBC3BA9-8C58-4626-93B8-0FFFA2BDB284}" dt="2023-05-15T20:59:14.174" v="1680" actId="166"/>
          <ac:picMkLst>
            <pc:docMk/>
            <pc:sldMk cId="923295872" sldId="257"/>
            <ac:picMk id="88" creationId="{E285EEC5-221E-7192-66B4-7F94EA821ADA}"/>
          </ac:picMkLst>
        </pc:picChg>
        <pc:picChg chg="add mod ord">
          <ac:chgData name="Progga Sinha Saha" userId="5dc1ea39-6090-4766-bd4a-39c8dd3a228e" providerId="ADAL" clId="{9CBC3BA9-8C58-4626-93B8-0FFFA2BDB284}" dt="2023-05-15T20:59:11.741" v="1679" actId="166"/>
          <ac:picMkLst>
            <pc:docMk/>
            <pc:sldMk cId="923295872" sldId="257"/>
            <ac:picMk id="89" creationId="{82CB9F0E-F453-B5D6-51E2-F7FDE463E718}"/>
          </ac:picMkLst>
        </pc:picChg>
        <pc:picChg chg="add mod ord">
          <ac:chgData name="Progga Sinha Saha" userId="5dc1ea39-6090-4766-bd4a-39c8dd3a228e" providerId="ADAL" clId="{9CBC3BA9-8C58-4626-93B8-0FFFA2BDB284}" dt="2023-05-15T20:59:09.239" v="1678" actId="166"/>
          <ac:picMkLst>
            <pc:docMk/>
            <pc:sldMk cId="923295872" sldId="257"/>
            <ac:picMk id="90" creationId="{37F2DC4F-D239-B555-2879-1E4C45648E2F}"/>
          </ac:picMkLst>
        </pc:picChg>
        <pc:picChg chg="add mod modCrop">
          <ac:chgData name="Progga Sinha Saha" userId="5dc1ea39-6090-4766-bd4a-39c8dd3a228e" providerId="ADAL" clId="{9CBC3BA9-8C58-4626-93B8-0FFFA2BDB284}" dt="2023-05-15T21:07:21.565" v="1811" actId="1076"/>
          <ac:picMkLst>
            <pc:docMk/>
            <pc:sldMk cId="923295872" sldId="257"/>
            <ac:picMk id="91" creationId="{6405402A-E765-2F19-4AC4-6D0C9BD254FB}"/>
          </ac:picMkLst>
        </pc:picChg>
        <pc:picChg chg="add mod">
          <ac:chgData name="Progga Sinha Saha" userId="5dc1ea39-6090-4766-bd4a-39c8dd3a228e" providerId="ADAL" clId="{9CBC3BA9-8C58-4626-93B8-0FFFA2BDB284}" dt="2023-05-15T21:00:40.321" v="1709" actId="207"/>
          <ac:picMkLst>
            <pc:docMk/>
            <pc:sldMk cId="923295872" sldId="257"/>
            <ac:picMk id="93" creationId="{0FC33807-C55A-8D0F-8578-34270D24C298}"/>
          </ac:picMkLst>
        </pc:picChg>
        <pc:picChg chg="del">
          <ac:chgData name="Progga Sinha Saha" userId="5dc1ea39-6090-4766-bd4a-39c8dd3a228e" providerId="ADAL" clId="{9CBC3BA9-8C58-4626-93B8-0FFFA2BDB284}" dt="2023-05-10T21:51:46.271" v="74" actId="478"/>
          <ac:picMkLst>
            <pc:docMk/>
            <pc:sldMk cId="923295872" sldId="257"/>
            <ac:picMk id="104" creationId="{AD4C5547-44F1-4A81-922F-FEF720432C13}"/>
          </ac:picMkLst>
        </pc:picChg>
        <pc:picChg chg="del">
          <ac:chgData name="Progga Sinha Saha" userId="5dc1ea39-6090-4766-bd4a-39c8dd3a228e" providerId="ADAL" clId="{9CBC3BA9-8C58-4626-93B8-0FFFA2BDB284}" dt="2023-04-28T18:29:23.351" v="30" actId="478"/>
          <ac:picMkLst>
            <pc:docMk/>
            <pc:sldMk cId="923295872" sldId="257"/>
            <ac:picMk id="178" creationId="{C4462E9C-9459-4C44-A0E5-07CB3CD98C9A}"/>
          </ac:picMkLst>
        </pc:picChg>
        <pc:cxnChg chg="add del mod">
          <ac:chgData name="Progga Sinha Saha" userId="5dc1ea39-6090-4766-bd4a-39c8dd3a228e" providerId="ADAL" clId="{9CBC3BA9-8C58-4626-93B8-0FFFA2BDB284}" dt="2023-05-11T18:45:26.325" v="935" actId="478"/>
          <ac:cxnSpMkLst>
            <pc:docMk/>
            <pc:sldMk cId="923295872" sldId="257"/>
            <ac:cxnSpMk id="64" creationId="{7264A9C1-E6AF-E61B-E656-CEE8D9559194}"/>
          </ac:cxnSpMkLst>
        </pc:cxnChg>
        <pc:cxnChg chg="add mod ord">
          <ac:chgData name="Progga Sinha Saha" userId="5dc1ea39-6090-4766-bd4a-39c8dd3a228e" providerId="ADAL" clId="{9CBC3BA9-8C58-4626-93B8-0FFFA2BDB284}" dt="2023-05-15T21:03:12.787" v="1749" actId="166"/>
          <ac:cxnSpMkLst>
            <pc:docMk/>
            <pc:sldMk cId="923295872" sldId="257"/>
            <ac:cxnSpMk id="66" creationId="{29B6D762-41B2-54D8-F3F7-01B4D9E21C02}"/>
          </ac:cxnSpMkLst>
        </pc:cxnChg>
        <pc:cxnChg chg="add mod ord">
          <ac:chgData name="Progga Sinha Saha" userId="5dc1ea39-6090-4766-bd4a-39c8dd3a228e" providerId="ADAL" clId="{9CBC3BA9-8C58-4626-93B8-0FFFA2BDB284}" dt="2023-05-15T21:03:16.227" v="1750" actId="166"/>
          <ac:cxnSpMkLst>
            <pc:docMk/>
            <pc:sldMk cId="923295872" sldId="257"/>
            <ac:cxnSpMk id="69" creationId="{9100FDDA-9636-7473-BE00-01E0B46941C2}"/>
          </ac:cxnSpMkLst>
        </pc:cxnChg>
        <pc:cxnChg chg="add mod ord">
          <ac:chgData name="Progga Sinha Saha" userId="5dc1ea39-6090-4766-bd4a-39c8dd3a228e" providerId="ADAL" clId="{9CBC3BA9-8C58-4626-93B8-0FFFA2BDB284}" dt="2023-05-15T21:03:10.785" v="1748" actId="166"/>
          <ac:cxnSpMkLst>
            <pc:docMk/>
            <pc:sldMk cId="923295872" sldId="257"/>
            <ac:cxnSpMk id="72" creationId="{B3282E05-FB21-BF11-9A69-3A29D3EE5981}"/>
          </ac:cxnSpMkLst>
        </pc:cxnChg>
        <pc:extLst>
          <p:ext xmlns:p="http://schemas.openxmlformats.org/presentationml/2006/main" uri="{D6D511B9-2390-475A-947B-AFAB55BFBCF1}">
            <pc226:cmChg xmlns:pc226="http://schemas.microsoft.com/office/powerpoint/2022/06/main/command" chg="mod">
              <pc226:chgData name="Progga Sinha Saha" userId="5dc1ea39-6090-4766-bd4a-39c8dd3a228e" providerId="ADAL" clId="{9CBC3BA9-8C58-4626-93B8-0FFFA2BDB284}" dt="2023-05-15T20:14:53.484" v="1298"/>
              <pc2:cmMkLst xmlns:pc2="http://schemas.microsoft.com/office/powerpoint/2019/9/main/command">
                <pc:docMk/>
                <pc:sldMk cId="923295872" sldId="257"/>
                <pc2:cmMk id="{138E2D1E-1BDE-48A3-BCCE-335ABE1DB105}"/>
              </pc2:cmMkLst>
            </pc226:cmChg>
            <pc226:cmChg xmlns:pc226="http://schemas.microsoft.com/office/powerpoint/2022/06/main/command" chg="add">
              <pc226:chgData name="Progga Sinha Saha" userId="5dc1ea39-6090-4766-bd4a-39c8dd3a228e" providerId="ADAL" clId="{9CBC3BA9-8C58-4626-93B8-0FFFA2BDB284}" dt="2023-05-12T18:47:28.389" v="981"/>
              <pc2:cmMkLst xmlns:pc2="http://schemas.microsoft.com/office/powerpoint/2019/9/main/command">
                <pc:docMk/>
                <pc:sldMk cId="923295872" sldId="257"/>
                <pc2:cmMk id="{8B93C68A-6590-494E-A404-92EBFCBD2A3F}"/>
              </pc2:cmMkLst>
            </pc226:cmChg>
            <pc226:cmChg xmlns:pc226="http://schemas.microsoft.com/office/powerpoint/2022/06/main/command" chg="add">
              <pc226:chgData name="Progga Sinha Saha" userId="5dc1ea39-6090-4766-bd4a-39c8dd3a228e" providerId="ADAL" clId="{9CBC3BA9-8C58-4626-93B8-0FFFA2BDB284}" dt="2023-05-12T18:47:45.417" v="982"/>
              <pc2:cmMkLst xmlns:pc2="http://schemas.microsoft.com/office/powerpoint/2019/9/main/command">
                <pc:docMk/>
                <pc:sldMk cId="923295872" sldId="257"/>
                <pc2:cmMk id="{9042569D-5998-4392-94D7-BB9D54950657}"/>
              </pc2:cmMkLst>
            </pc226:cmChg>
          </p:ext>
        </pc:extLst>
      </pc:sldChg>
      <pc:sldChg chg="del">
        <pc:chgData name="Progga Sinha Saha" userId="5dc1ea39-6090-4766-bd4a-39c8dd3a228e" providerId="ADAL" clId="{9CBC3BA9-8C58-4626-93B8-0FFFA2BDB284}" dt="2023-04-28T18:28:13.831" v="1" actId="2696"/>
        <pc:sldMkLst>
          <pc:docMk/>
          <pc:sldMk cId="1818794141" sldId="257"/>
        </pc:sldMkLst>
      </pc:sldChg>
      <pc:sldChg chg="del">
        <pc:chgData name="Progga Sinha Saha" userId="5dc1ea39-6090-4766-bd4a-39c8dd3a228e" providerId="ADAL" clId="{9CBC3BA9-8C58-4626-93B8-0FFFA2BDB284}" dt="2023-04-28T18:28:12.074" v="0" actId="2696"/>
        <pc:sldMkLst>
          <pc:docMk/>
          <pc:sldMk cId="3184160051" sldId="258"/>
        </pc:sldMkLst>
      </pc:sldChg>
      <pc:sldMasterChg chg="del delSldLayout">
        <pc:chgData name="Progga Sinha Saha" userId="5dc1ea39-6090-4766-bd4a-39c8dd3a228e" providerId="ADAL" clId="{9CBC3BA9-8C58-4626-93B8-0FFFA2BDB284}" dt="2023-04-28T18:28:25.076" v="3" actId="2696"/>
        <pc:sldMasterMkLst>
          <pc:docMk/>
          <pc:sldMasterMk cId="3803734570" sldId="2147483696"/>
        </pc:sldMasterMkLst>
        <pc:sldLayoutChg chg="del">
          <pc:chgData name="Progga Sinha Saha" userId="5dc1ea39-6090-4766-bd4a-39c8dd3a228e" providerId="ADAL" clId="{9CBC3BA9-8C58-4626-93B8-0FFFA2BDB284}" dt="2023-04-28T18:28:25.076" v="3" actId="2696"/>
          <pc:sldLayoutMkLst>
            <pc:docMk/>
            <pc:sldMasterMk cId="3803734570" sldId="2147483696"/>
            <pc:sldLayoutMk cId="2568440250" sldId="2147483697"/>
          </pc:sldLayoutMkLst>
        </pc:sldLayoutChg>
        <pc:sldLayoutChg chg="del">
          <pc:chgData name="Progga Sinha Saha" userId="5dc1ea39-6090-4766-bd4a-39c8dd3a228e" providerId="ADAL" clId="{9CBC3BA9-8C58-4626-93B8-0FFFA2BDB284}" dt="2023-04-28T18:28:25.076" v="3" actId="2696"/>
          <pc:sldLayoutMkLst>
            <pc:docMk/>
            <pc:sldMasterMk cId="3803734570" sldId="2147483696"/>
            <pc:sldLayoutMk cId="4008572311" sldId="2147483698"/>
          </pc:sldLayoutMkLst>
        </pc:sldLayoutChg>
        <pc:sldLayoutChg chg="del">
          <pc:chgData name="Progga Sinha Saha" userId="5dc1ea39-6090-4766-bd4a-39c8dd3a228e" providerId="ADAL" clId="{9CBC3BA9-8C58-4626-93B8-0FFFA2BDB284}" dt="2023-04-28T18:28:25.076" v="3" actId="2696"/>
          <pc:sldLayoutMkLst>
            <pc:docMk/>
            <pc:sldMasterMk cId="3803734570" sldId="2147483696"/>
            <pc:sldLayoutMk cId="3292741475" sldId="2147483699"/>
          </pc:sldLayoutMkLst>
        </pc:sldLayoutChg>
        <pc:sldLayoutChg chg="del">
          <pc:chgData name="Progga Sinha Saha" userId="5dc1ea39-6090-4766-bd4a-39c8dd3a228e" providerId="ADAL" clId="{9CBC3BA9-8C58-4626-93B8-0FFFA2BDB284}" dt="2023-04-28T18:28:25.076" v="3" actId="2696"/>
          <pc:sldLayoutMkLst>
            <pc:docMk/>
            <pc:sldMasterMk cId="3803734570" sldId="2147483696"/>
            <pc:sldLayoutMk cId="3142191704" sldId="2147483700"/>
          </pc:sldLayoutMkLst>
        </pc:sldLayoutChg>
        <pc:sldLayoutChg chg="del">
          <pc:chgData name="Progga Sinha Saha" userId="5dc1ea39-6090-4766-bd4a-39c8dd3a228e" providerId="ADAL" clId="{9CBC3BA9-8C58-4626-93B8-0FFFA2BDB284}" dt="2023-04-28T18:28:25.076" v="3" actId="2696"/>
          <pc:sldLayoutMkLst>
            <pc:docMk/>
            <pc:sldMasterMk cId="3803734570" sldId="2147483696"/>
            <pc:sldLayoutMk cId="1219097499" sldId="2147483701"/>
          </pc:sldLayoutMkLst>
        </pc:sldLayoutChg>
        <pc:sldLayoutChg chg="del">
          <pc:chgData name="Progga Sinha Saha" userId="5dc1ea39-6090-4766-bd4a-39c8dd3a228e" providerId="ADAL" clId="{9CBC3BA9-8C58-4626-93B8-0FFFA2BDB284}" dt="2023-04-28T18:28:25.076" v="3" actId="2696"/>
          <pc:sldLayoutMkLst>
            <pc:docMk/>
            <pc:sldMasterMk cId="3803734570" sldId="2147483696"/>
            <pc:sldLayoutMk cId="1613698100" sldId="2147483702"/>
          </pc:sldLayoutMkLst>
        </pc:sldLayoutChg>
        <pc:sldLayoutChg chg="del">
          <pc:chgData name="Progga Sinha Saha" userId="5dc1ea39-6090-4766-bd4a-39c8dd3a228e" providerId="ADAL" clId="{9CBC3BA9-8C58-4626-93B8-0FFFA2BDB284}" dt="2023-04-28T18:28:25.076" v="3" actId="2696"/>
          <pc:sldLayoutMkLst>
            <pc:docMk/>
            <pc:sldMasterMk cId="3803734570" sldId="2147483696"/>
            <pc:sldLayoutMk cId="3615206719" sldId="2147483703"/>
          </pc:sldLayoutMkLst>
        </pc:sldLayoutChg>
        <pc:sldLayoutChg chg="del">
          <pc:chgData name="Progga Sinha Saha" userId="5dc1ea39-6090-4766-bd4a-39c8dd3a228e" providerId="ADAL" clId="{9CBC3BA9-8C58-4626-93B8-0FFFA2BDB284}" dt="2023-04-28T18:28:25.076" v="3" actId="2696"/>
          <pc:sldLayoutMkLst>
            <pc:docMk/>
            <pc:sldMasterMk cId="3803734570" sldId="2147483696"/>
            <pc:sldLayoutMk cId="105496060" sldId="2147483704"/>
          </pc:sldLayoutMkLst>
        </pc:sldLayoutChg>
        <pc:sldLayoutChg chg="del">
          <pc:chgData name="Progga Sinha Saha" userId="5dc1ea39-6090-4766-bd4a-39c8dd3a228e" providerId="ADAL" clId="{9CBC3BA9-8C58-4626-93B8-0FFFA2BDB284}" dt="2023-04-28T18:28:25.076" v="3" actId="2696"/>
          <pc:sldLayoutMkLst>
            <pc:docMk/>
            <pc:sldMasterMk cId="3803734570" sldId="2147483696"/>
            <pc:sldLayoutMk cId="2251675138" sldId="2147483705"/>
          </pc:sldLayoutMkLst>
        </pc:sldLayoutChg>
        <pc:sldLayoutChg chg="del">
          <pc:chgData name="Progga Sinha Saha" userId="5dc1ea39-6090-4766-bd4a-39c8dd3a228e" providerId="ADAL" clId="{9CBC3BA9-8C58-4626-93B8-0FFFA2BDB284}" dt="2023-04-28T18:28:25.076" v="3" actId="2696"/>
          <pc:sldLayoutMkLst>
            <pc:docMk/>
            <pc:sldMasterMk cId="3803734570" sldId="2147483696"/>
            <pc:sldLayoutMk cId="913758440" sldId="2147483706"/>
          </pc:sldLayoutMkLst>
        </pc:sldLayoutChg>
        <pc:sldLayoutChg chg="del">
          <pc:chgData name="Progga Sinha Saha" userId="5dc1ea39-6090-4766-bd4a-39c8dd3a228e" providerId="ADAL" clId="{9CBC3BA9-8C58-4626-93B8-0FFFA2BDB284}" dt="2023-04-28T18:28:25.076" v="3" actId="2696"/>
          <pc:sldLayoutMkLst>
            <pc:docMk/>
            <pc:sldMasterMk cId="3803734570" sldId="2147483696"/>
            <pc:sldLayoutMk cId="2689511428" sldId="2147483707"/>
          </pc:sldLayoutMkLst>
        </pc:sldLayoutChg>
      </pc:sldMasterChg>
    </pc:docChg>
  </pc:docChgLst>
  <pc:docChgLst>
    <pc:chgData name="Dragana  Misita" userId="011df381-a74e-4309-ae79-b512a1936061" providerId="ADAL" clId="{DCF87866-DAE9-47DA-AF30-67318E30C25C}"/>
    <pc:docChg chg="undo redo custSel modSld">
      <pc:chgData name="Dragana  Misita" userId="011df381-a74e-4309-ae79-b512a1936061" providerId="ADAL" clId="{DCF87866-DAE9-47DA-AF30-67318E30C25C}" dt="2023-05-31T21:33:38.674" v="494"/>
      <pc:docMkLst>
        <pc:docMk/>
      </pc:docMkLst>
      <pc:sldChg chg="addSp delSp modSp mod">
        <pc:chgData name="Dragana  Misita" userId="011df381-a74e-4309-ae79-b512a1936061" providerId="ADAL" clId="{DCF87866-DAE9-47DA-AF30-67318E30C25C}" dt="2023-05-31T21:33:38.674" v="494"/>
        <pc:sldMkLst>
          <pc:docMk/>
          <pc:sldMk cId="923295872" sldId="257"/>
        </pc:sldMkLst>
        <pc:spChg chg="mod">
          <ac:chgData name="Dragana  Misita" userId="011df381-a74e-4309-ae79-b512a1936061" providerId="ADAL" clId="{DCF87866-DAE9-47DA-AF30-67318E30C25C}" dt="2023-05-24T17:54:37.822" v="447" actId="14100"/>
          <ac:spMkLst>
            <pc:docMk/>
            <pc:sldMk cId="923295872" sldId="257"/>
            <ac:spMk id="5" creationId="{FA0B1B0E-1827-6CB3-B83E-171354A1F02E}"/>
          </ac:spMkLst>
        </pc:spChg>
        <pc:spChg chg="mod">
          <ac:chgData name="Dragana  Misita" userId="011df381-a74e-4309-ae79-b512a1936061" providerId="ADAL" clId="{DCF87866-DAE9-47DA-AF30-67318E30C25C}" dt="2023-05-24T17:54:26.663" v="442" actId="1076"/>
          <ac:spMkLst>
            <pc:docMk/>
            <pc:sldMk cId="923295872" sldId="257"/>
            <ac:spMk id="8" creationId="{CCAA8F69-8890-841B-6776-86D1B7FF67AF}"/>
          </ac:spMkLst>
        </pc:spChg>
        <pc:spChg chg="mod">
          <ac:chgData name="Dragana  Misita" userId="011df381-a74e-4309-ae79-b512a1936061" providerId="ADAL" clId="{DCF87866-DAE9-47DA-AF30-67318E30C25C}" dt="2023-05-24T17:54:32.885" v="445" actId="1076"/>
          <ac:spMkLst>
            <pc:docMk/>
            <pc:sldMk cId="923295872" sldId="257"/>
            <ac:spMk id="9" creationId="{4AF9D0B7-FF1D-AA2C-80DC-08E12C094B87}"/>
          </ac:spMkLst>
        </pc:spChg>
        <pc:spChg chg="mod">
          <ac:chgData name="Dragana  Misita" userId="011df381-a74e-4309-ae79-b512a1936061" providerId="ADAL" clId="{DCF87866-DAE9-47DA-AF30-67318E30C25C}" dt="2023-05-24T17:54:41.758" v="449" actId="14100"/>
          <ac:spMkLst>
            <pc:docMk/>
            <pc:sldMk cId="923295872" sldId="257"/>
            <ac:spMk id="10" creationId="{42CCF1D9-8497-C8B7-4FB7-C4F85D9782C9}"/>
          </ac:spMkLst>
        </pc:spChg>
        <pc:spChg chg="add mod">
          <ac:chgData name="Dragana  Misita" userId="011df381-a74e-4309-ae79-b512a1936061" providerId="ADAL" clId="{DCF87866-DAE9-47DA-AF30-67318E30C25C}" dt="2023-05-24T17:55:03.207" v="456" actId="1076"/>
          <ac:spMkLst>
            <pc:docMk/>
            <pc:sldMk cId="923295872" sldId="257"/>
            <ac:spMk id="18" creationId="{8D531D70-F0F8-70BD-E5CD-43D3BDA74B10}"/>
          </ac:spMkLst>
        </pc:spChg>
        <pc:spChg chg="mod">
          <ac:chgData name="Dragana  Misita" userId="011df381-a74e-4309-ae79-b512a1936061" providerId="ADAL" clId="{DCF87866-DAE9-47DA-AF30-67318E30C25C}" dt="2023-05-24T17:51:02.694" v="336" actId="14100"/>
          <ac:spMkLst>
            <pc:docMk/>
            <pc:sldMk cId="923295872" sldId="257"/>
            <ac:spMk id="27" creationId="{00000000-0000-0000-0000-000000000000}"/>
          </ac:spMkLst>
        </pc:spChg>
        <pc:spChg chg="mod">
          <ac:chgData name="Dragana  Misita" userId="011df381-a74e-4309-ae79-b512a1936061" providerId="ADAL" clId="{DCF87866-DAE9-47DA-AF30-67318E30C25C}" dt="2023-05-24T17:55:08.863" v="459" actId="404"/>
          <ac:spMkLst>
            <pc:docMk/>
            <pc:sldMk cId="923295872" sldId="257"/>
            <ac:spMk id="62" creationId="{5E34975C-C788-01C5-B5C6-C47C7ACCBB1F}"/>
          </ac:spMkLst>
        </pc:spChg>
        <pc:spChg chg="mod">
          <ac:chgData name="Dragana  Misita" userId="011df381-a74e-4309-ae79-b512a1936061" providerId="ADAL" clId="{DCF87866-DAE9-47DA-AF30-67318E30C25C}" dt="2023-05-24T17:50:48.492" v="332" actId="14100"/>
          <ac:spMkLst>
            <pc:docMk/>
            <pc:sldMk cId="923295872" sldId="257"/>
            <ac:spMk id="74" creationId="{02475212-D96A-5212-8254-78D89F84031F}"/>
          </ac:spMkLst>
        </pc:spChg>
        <pc:spChg chg="mod">
          <ac:chgData name="Dragana  Misita" userId="011df381-a74e-4309-ae79-b512a1936061" providerId="ADAL" clId="{DCF87866-DAE9-47DA-AF30-67318E30C25C}" dt="2023-05-24T17:50:55.820" v="334" actId="1076"/>
          <ac:spMkLst>
            <pc:docMk/>
            <pc:sldMk cId="923295872" sldId="257"/>
            <ac:spMk id="78" creationId="{B1082304-F380-A9F2-0C5D-7BDB09084007}"/>
          </ac:spMkLst>
        </pc:spChg>
        <pc:spChg chg="mod">
          <ac:chgData name="Dragana  Misita" userId="011df381-a74e-4309-ae79-b512a1936061" providerId="ADAL" clId="{DCF87866-DAE9-47DA-AF30-67318E30C25C}" dt="2023-05-24T17:51:09.487" v="337" actId="14100"/>
          <ac:spMkLst>
            <pc:docMk/>
            <pc:sldMk cId="923295872" sldId="257"/>
            <ac:spMk id="82" creationId="{CE6E97A7-10A5-3C93-3CCC-780EF4E83ECB}"/>
          </ac:spMkLst>
        </pc:spChg>
        <pc:spChg chg="mod">
          <ac:chgData name="Dragana  Misita" userId="011df381-a74e-4309-ae79-b512a1936061" providerId="ADAL" clId="{DCF87866-DAE9-47DA-AF30-67318E30C25C}" dt="2023-05-24T17:54:17.614" v="440" actId="14100"/>
          <ac:spMkLst>
            <pc:docMk/>
            <pc:sldMk cId="923295872" sldId="257"/>
            <ac:spMk id="84" creationId="{C8BB2D44-8D84-89F1-67E8-BCFA2F094026}"/>
          </ac:spMkLst>
        </pc:spChg>
        <pc:spChg chg="mod">
          <ac:chgData name="Dragana  Misita" userId="011df381-a74e-4309-ae79-b512a1936061" providerId="ADAL" clId="{DCF87866-DAE9-47DA-AF30-67318E30C25C}" dt="2023-05-24T17:55:54.974" v="483" actId="20577"/>
          <ac:spMkLst>
            <pc:docMk/>
            <pc:sldMk cId="923295872" sldId="257"/>
            <ac:spMk id="86" creationId="{244BC688-9664-A0F1-EFCD-E42CD71CC21D}"/>
          </ac:spMkLst>
        </pc:spChg>
        <pc:spChg chg="mod">
          <ac:chgData name="Dragana  Misita" userId="011df381-a74e-4309-ae79-b512a1936061" providerId="ADAL" clId="{DCF87866-DAE9-47DA-AF30-67318E30C25C}" dt="2023-05-24T17:55:33.063" v="465" actId="1076"/>
          <ac:spMkLst>
            <pc:docMk/>
            <pc:sldMk cId="923295872" sldId="257"/>
            <ac:spMk id="88" creationId="{3C1DE50F-C867-9328-E7CB-F41DF4D59401}"/>
          </ac:spMkLst>
        </pc:spChg>
        <pc:spChg chg="mod">
          <ac:chgData name="Dragana  Misita" userId="011df381-a74e-4309-ae79-b512a1936061" providerId="ADAL" clId="{DCF87866-DAE9-47DA-AF30-67318E30C25C}" dt="2023-05-24T17:55:27.064" v="464" actId="14100"/>
          <ac:spMkLst>
            <pc:docMk/>
            <pc:sldMk cId="923295872" sldId="257"/>
            <ac:spMk id="89" creationId="{2F48CA35-B4DA-8DA0-3694-818FE6138B6E}"/>
          </ac:spMkLst>
        </pc:spChg>
        <pc:spChg chg="mod">
          <ac:chgData name="Dragana  Misita" userId="011df381-a74e-4309-ae79-b512a1936061" providerId="ADAL" clId="{DCF87866-DAE9-47DA-AF30-67318E30C25C}" dt="2023-05-31T21:33:38.674" v="494"/>
          <ac:spMkLst>
            <pc:docMk/>
            <pc:sldMk cId="923295872" sldId="257"/>
            <ac:spMk id="94" creationId="{7177D481-D180-87A7-4B66-898A9B327EC9}"/>
          </ac:spMkLst>
        </pc:spChg>
        <pc:graphicFrameChg chg="add mod">
          <ac:chgData name="Dragana  Misita" userId="011df381-a74e-4309-ae79-b512a1936061" providerId="ADAL" clId="{DCF87866-DAE9-47DA-AF30-67318E30C25C}" dt="2023-05-24T17:21:56.711" v="40"/>
          <ac:graphicFrameMkLst>
            <pc:docMk/>
            <pc:sldMk cId="923295872" sldId="257"/>
            <ac:graphicFrameMk id="3" creationId="{160DF6C8-9B12-AC58-8A0A-59591B32F4A4}"/>
          </ac:graphicFrameMkLst>
        </pc:graphicFrameChg>
        <pc:graphicFrameChg chg="add mod">
          <ac:chgData name="Dragana  Misita" userId="011df381-a74e-4309-ae79-b512a1936061" providerId="ADAL" clId="{DCF87866-DAE9-47DA-AF30-67318E30C25C}" dt="2023-05-24T17:53:47.832" v="435" actId="20577"/>
          <ac:graphicFrameMkLst>
            <pc:docMk/>
            <pc:sldMk cId="923295872" sldId="257"/>
            <ac:graphicFrameMk id="14" creationId="{160DF6C8-9B12-AC58-8A0A-59591B32F4A4}"/>
          </ac:graphicFrameMkLst>
        </pc:graphicFrameChg>
        <pc:graphicFrameChg chg="add mod">
          <ac:chgData name="Dragana  Misita" userId="011df381-a74e-4309-ae79-b512a1936061" providerId="ADAL" clId="{DCF87866-DAE9-47DA-AF30-67318E30C25C}" dt="2023-05-24T17:26:21.774" v="89"/>
          <ac:graphicFrameMkLst>
            <pc:docMk/>
            <pc:sldMk cId="923295872" sldId="257"/>
            <ac:graphicFrameMk id="15" creationId="{632DE1A0-D865-AA0B-C467-8A9C91D2EF50}"/>
          </ac:graphicFrameMkLst>
        </pc:graphicFrameChg>
        <pc:graphicFrameChg chg="add mod">
          <ac:chgData name="Dragana  Misita" userId="011df381-a74e-4309-ae79-b512a1936061" providerId="ADAL" clId="{DCF87866-DAE9-47DA-AF30-67318E30C25C}" dt="2023-05-24T17:53:22.472" v="406" actId="14100"/>
          <ac:graphicFrameMkLst>
            <pc:docMk/>
            <pc:sldMk cId="923295872" sldId="257"/>
            <ac:graphicFrameMk id="16" creationId="{FE8A93F9-B47B-AB4C-0800-489119060197}"/>
          </ac:graphicFrameMkLst>
        </pc:graphicFrameChg>
        <pc:graphicFrameChg chg="add del">
          <ac:chgData name="Dragana  Misita" userId="011df381-a74e-4309-ae79-b512a1936061" providerId="ADAL" clId="{DCF87866-DAE9-47DA-AF30-67318E30C25C}" dt="2023-05-24T17:22:13.598" v="46" actId="478"/>
          <ac:graphicFrameMkLst>
            <pc:docMk/>
            <pc:sldMk cId="923295872" sldId="257"/>
            <ac:graphicFrameMk id="35" creationId="{DAF7F76E-CA3B-9001-B01D-23498E0D4A32}"/>
          </ac:graphicFrameMkLst>
        </pc:graphicFrameChg>
        <pc:graphicFrameChg chg="del">
          <ac:chgData name="Dragana  Misita" userId="011df381-a74e-4309-ae79-b512a1936061" providerId="ADAL" clId="{DCF87866-DAE9-47DA-AF30-67318E30C25C}" dt="2023-05-24T17:16:49.076" v="25" actId="478"/>
          <ac:graphicFrameMkLst>
            <pc:docMk/>
            <pc:sldMk cId="923295872" sldId="257"/>
            <ac:graphicFrameMk id="85" creationId="{05697C2B-A451-4879-D296-E511EE973FDA}"/>
          </ac:graphicFrameMkLst>
        </pc:graphicFrameChg>
        <pc:picChg chg="mod">
          <ac:chgData name="Dragana  Misita" userId="011df381-a74e-4309-ae79-b512a1936061" providerId="ADAL" clId="{DCF87866-DAE9-47DA-AF30-67318E30C25C}" dt="2023-05-24T22:08:59.097" v="488" actId="1076"/>
          <ac:picMkLst>
            <pc:docMk/>
            <pc:sldMk cId="923295872" sldId="257"/>
            <ac:picMk id="4" creationId="{F701D79D-40E3-76D8-9E28-AC9751C9F176}"/>
          </ac:picMkLst>
        </pc:picChg>
        <pc:picChg chg="del">
          <ac:chgData name="Dragana  Misita" userId="011df381-a74e-4309-ae79-b512a1936061" providerId="ADAL" clId="{DCF87866-DAE9-47DA-AF30-67318E30C25C}" dt="2023-05-24T17:14:51.733" v="0" actId="478"/>
          <ac:picMkLst>
            <pc:docMk/>
            <pc:sldMk cId="923295872" sldId="257"/>
            <ac:picMk id="51" creationId="{F861124E-9632-8091-9D8D-351000C5DB53}"/>
          </ac:picMkLst>
        </pc:picChg>
        <pc:picChg chg="mod">
          <ac:chgData name="Dragana  Misita" userId="011df381-a74e-4309-ae79-b512a1936061" providerId="ADAL" clId="{DCF87866-DAE9-47DA-AF30-67318E30C25C}" dt="2023-05-24T17:55:42.897" v="468" actId="207"/>
          <ac:picMkLst>
            <pc:docMk/>
            <pc:sldMk cId="923295872" sldId="257"/>
            <ac:picMk id="71" creationId="{DCFE2A7A-3877-0112-130B-03279F3218EB}"/>
          </ac:picMkLst>
        </pc:picChg>
      </pc:sldChg>
    </pc:docChg>
  </pc:docChgLst>
  <pc:docChgLst>
    <pc:chgData name="Katherine Coatta" userId="845938df-3a78-4802-92fe-3474c104a4c6" providerId="ADAL" clId="{7D96080A-ACB9-4D12-A142-644940766C11}"/>
    <pc:docChg chg="modSld">
      <pc:chgData name="Katherine Coatta" userId="845938df-3a78-4802-92fe-3474c104a4c6" providerId="ADAL" clId="{7D96080A-ACB9-4D12-A142-644940766C11}" dt="2023-05-24T21:32:24.239" v="20" actId="207"/>
      <pc:docMkLst>
        <pc:docMk/>
      </pc:docMkLst>
      <pc:sldChg chg="modSp mod">
        <pc:chgData name="Katherine Coatta" userId="845938df-3a78-4802-92fe-3474c104a4c6" providerId="ADAL" clId="{7D96080A-ACB9-4D12-A142-644940766C11}" dt="2023-05-24T21:32:24.239" v="20" actId="207"/>
        <pc:sldMkLst>
          <pc:docMk/>
          <pc:sldMk cId="923295872" sldId="257"/>
        </pc:sldMkLst>
        <pc:spChg chg="mod">
          <ac:chgData name="Katherine Coatta" userId="845938df-3a78-4802-92fe-3474c104a4c6" providerId="ADAL" clId="{7D96080A-ACB9-4D12-A142-644940766C11}" dt="2023-05-24T21:32:04.149" v="15" actId="113"/>
          <ac:spMkLst>
            <pc:docMk/>
            <pc:sldMk cId="923295872" sldId="257"/>
            <ac:spMk id="88" creationId="{3C1DE50F-C867-9328-E7CB-F41DF4D59401}"/>
          </ac:spMkLst>
        </pc:spChg>
        <pc:graphicFrameChg chg="mod">
          <ac:chgData name="Katherine Coatta" userId="845938df-3a78-4802-92fe-3474c104a4c6" providerId="ADAL" clId="{7D96080A-ACB9-4D12-A142-644940766C11}" dt="2023-05-24T21:32:24.239" v="20" actId="207"/>
          <ac:graphicFrameMkLst>
            <pc:docMk/>
            <pc:sldMk cId="923295872" sldId="257"/>
            <ac:graphicFrameMk id="16" creationId="{FE8A93F9-B47B-AB4C-0800-489119060197}"/>
          </ac:graphicFrameMkLst>
        </pc:graphicFrameChg>
      </pc:sldChg>
    </pc:docChg>
  </pc:docChgLst>
  <pc:docChgLst>
    <pc:chgData name="Katherine Coatta" userId="845938df-3a78-4802-92fe-3474c104a4c6" providerId="ADAL" clId="{13A9EAA5-1BD0-43A1-B660-B2733F87A372}"/>
    <pc:docChg chg="undo custSel modSld">
      <pc:chgData name="Katherine Coatta" userId="845938df-3a78-4802-92fe-3474c104a4c6" providerId="ADAL" clId="{13A9EAA5-1BD0-43A1-B660-B2733F87A372}" dt="2023-05-18T18:49:06.765" v="200" actId="14100"/>
      <pc:docMkLst>
        <pc:docMk/>
      </pc:docMkLst>
      <pc:sldChg chg="delSp modSp mod">
        <pc:chgData name="Katherine Coatta" userId="845938df-3a78-4802-92fe-3474c104a4c6" providerId="ADAL" clId="{13A9EAA5-1BD0-43A1-B660-B2733F87A372}" dt="2023-05-18T18:49:06.765" v="200" actId="14100"/>
        <pc:sldMkLst>
          <pc:docMk/>
          <pc:sldMk cId="923295872" sldId="257"/>
        </pc:sldMkLst>
        <pc:spChg chg="mod">
          <ac:chgData name="Katherine Coatta" userId="845938df-3a78-4802-92fe-3474c104a4c6" providerId="ADAL" clId="{13A9EAA5-1BD0-43A1-B660-B2733F87A372}" dt="2023-05-18T18:22:54.115" v="24" actId="2711"/>
          <ac:spMkLst>
            <pc:docMk/>
            <pc:sldMk cId="923295872" sldId="257"/>
            <ac:spMk id="8" creationId="{CCAA8F69-8890-841B-6776-86D1B7FF67AF}"/>
          </ac:spMkLst>
        </pc:spChg>
        <pc:spChg chg="mod">
          <ac:chgData name="Katherine Coatta" userId="845938df-3a78-4802-92fe-3474c104a4c6" providerId="ADAL" clId="{13A9EAA5-1BD0-43A1-B660-B2733F87A372}" dt="2023-05-18T18:22:58.321" v="25" actId="2711"/>
          <ac:spMkLst>
            <pc:docMk/>
            <pc:sldMk cId="923295872" sldId="257"/>
            <ac:spMk id="9" creationId="{4AF9D0B7-FF1D-AA2C-80DC-08E12C094B87}"/>
          </ac:spMkLst>
        </pc:spChg>
        <pc:spChg chg="mod">
          <ac:chgData name="Katherine Coatta" userId="845938df-3a78-4802-92fe-3474c104a4c6" providerId="ADAL" clId="{13A9EAA5-1BD0-43A1-B660-B2733F87A372}" dt="2023-05-18T18:28:54.614" v="59" actId="113"/>
          <ac:spMkLst>
            <pc:docMk/>
            <pc:sldMk cId="923295872" sldId="257"/>
            <ac:spMk id="52" creationId="{F75DD8E4-79D6-6EAB-33EF-72EA6640727B}"/>
          </ac:spMkLst>
        </pc:spChg>
        <pc:spChg chg="mod">
          <ac:chgData name="Katherine Coatta" userId="845938df-3a78-4802-92fe-3474c104a4c6" providerId="ADAL" clId="{13A9EAA5-1BD0-43A1-B660-B2733F87A372}" dt="2023-05-18T18:28:04.042" v="42" actId="20577"/>
          <ac:spMkLst>
            <pc:docMk/>
            <pc:sldMk cId="923295872" sldId="257"/>
            <ac:spMk id="57" creationId="{26DBCFFD-B3C5-628B-D372-C49F534ACAFD}"/>
          </ac:spMkLst>
        </pc:spChg>
        <pc:spChg chg="mod">
          <ac:chgData name="Katherine Coatta" userId="845938df-3a78-4802-92fe-3474c104a4c6" providerId="ADAL" clId="{13A9EAA5-1BD0-43A1-B660-B2733F87A372}" dt="2023-05-18T18:45:36.962" v="165" actId="207"/>
          <ac:spMkLst>
            <pc:docMk/>
            <pc:sldMk cId="923295872" sldId="257"/>
            <ac:spMk id="62" creationId="{5E34975C-C788-01C5-B5C6-C47C7ACCBB1F}"/>
          </ac:spMkLst>
        </pc:spChg>
        <pc:spChg chg="del">
          <ac:chgData name="Katherine Coatta" userId="845938df-3a78-4802-92fe-3474c104a4c6" providerId="ADAL" clId="{13A9EAA5-1BD0-43A1-B660-B2733F87A372}" dt="2023-05-18T18:42:02.917" v="130" actId="478"/>
          <ac:spMkLst>
            <pc:docMk/>
            <pc:sldMk cId="923295872" sldId="257"/>
            <ac:spMk id="65" creationId="{6D034A84-BC72-699E-0132-F8BE7D72C394}"/>
          </ac:spMkLst>
        </pc:spChg>
        <pc:spChg chg="del">
          <ac:chgData name="Katherine Coatta" userId="845938df-3a78-4802-92fe-3474c104a4c6" providerId="ADAL" clId="{13A9EAA5-1BD0-43A1-B660-B2733F87A372}" dt="2023-05-18T18:42:05.568" v="131" actId="478"/>
          <ac:spMkLst>
            <pc:docMk/>
            <pc:sldMk cId="923295872" sldId="257"/>
            <ac:spMk id="66" creationId="{9237ED6B-791E-E78A-DC6F-D8E8339C7948}"/>
          </ac:spMkLst>
        </pc:spChg>
        <pc:spChg chg="del">
          <ac:chgData name="Katherine Coatta" userId="845938df-3a78-4802-92fe-3474c104a4c6" providerId="ADAL" clId="{13A9EAA5-1BD0-43A1-B660-B2733F87A372}" dt="2023-05-18T18:42:08.106" v="132" actId="478"/>
          <ac:spMkLst>
            <pc:docMk/>
            <pc:sldMk cId="923295872" sldId="257"/>
            <ac:spMk id="67" creationId="{6210CE48-68D8-8F2E-8C57-BBEB0468B3D2}"/>
          </ac:spMkLst>
        </pc:spChg>
        <pc:spChg chg="mod">
          <ac:chgData name="Katherine Coatta" userId="845938df-3a78-4802-92fe-3474c104a4c6" providerId="ADAL" clId="{13A9EAA5-1BD0-43A1-B660-B2733F87A372}" dt="2023-05-18T18:47:45.943" v="195" actId="20577"/>
          <ac:spMkLst>
            <pc:docMk/>
            <pc:sldMk cId="923295872" sldId="257"/>
            <ac:spMk id="74" creationId="{02475212-D96A-5212-8254-78D89F84031F}"/>
          </ac:spMkLst>
        </pc:spChg>
        <pc:spChg chg="mod">
          <ac:chgData name="Katherine Coatta" userId="845938df-3a78-4802-92fe-3474c104a4c6" providerId="ADAL" clId="{13A9EAA5-1BD0-43A1-B660-B2733F87A372}" dt="2023-05-18T18:28:07.382" v="46" actId="20577"/>
          <ac:spMkLst>
            <pc:docMk/>
            <pc:sldMk cId="923295872" sldId="257"/>
            <ac:spMk id="77" creationId="{2909BDDB-2587-0EB6-41DD-A1861762A41D}"/>
          </ac:spMkLst>
        </pc:spChg>
        <pc:spChg chg="mod">
          <ac:chgData name="Katherine Coatta" userId="845938df-3a78-4802-92fe-3474c104a4c6" providerId="ADAL" clId="{13A9EAA5-1BD0-43A1-B660-B2733F87A372}" dt="2023-05-18T18:35:10.487" v="118" actId="20577"/>
          <ac:spMkLst>
            <pc:docMk/>
            <pc:sldMk cId="923295872" sldId="257"/>
            <ac:spMk id="83" creationId="{030686DD-BBAF-DB77-57B7-8407455E13CD}"/>
          </ac:spMkLst>
        </pc:spChg>
        <pc:spChg chg="mod">
          <ac:chgData name="Katherine Coatta" userId="845938df-3a78-4802-92fe-3474c104a4c6" providerId="ADAL" clId="{13A9EAA5-1BD0-43A1-B660-B2733F87A372}" dt="2023-05-18T18:23:22.105" v="38" actId="20577"/>
          <ac:spMkLst>
            <pc:docMk/>
            <pc:sldMk cId="923295872" sldId="257"/>
            <ac:spMk id="88" creationId="{3C1DE50F-C867-9328-E7CB-F41DF4D59401}"/>
          </ac:spMkLst>
        </pc:spChg>
        <pc:spChg chg="mod">
          <ac:chgData name="Katherine Coatta" userId="845938df-3a78-4802-92fe-3474c104a4c6" providerId="ADAL" clId="{13A9EAA5-1BD0-43A1-B660-B2733F87A372}" dt="2023-05-18T18:49:06.765" v="200" actId="14100"/>
          <ac:spMkLst>
            <pc:docMk/>
            <pc:sldMk cId="923295872" sldId="257"/>
            <ac:spMk id="89" creationId="{2F48CA35-B4DA-8DA0-3694-818FE6138B6E}"/>
          </ac:spMkLst>
        </pc:spChg>
        <pc:spChg chg="mod">
          <ac:chgData name="Katherine Coatta" userId="845938df-3a78-4802-92fe-3474c104a4c6" providerId="ADAL" clId="{13A9EAA5-1BD0-43A1-B660-B2733F87A372}" dt="2023-05-18T18:29:27.398" v="77" actId="20577"/>
          <ac:spMkLst>
            <pc:docMk/>
            <pc:sldMk cId="923295872" sldId="257"/>
            <ac:spMk id="93" creationId="{ECE267CA-2B21-62AF-F56A-E7004BD0F6F8}"/>
          </ac:spMkLst>
        </pc:spChg>
        <pc:spChg chg="del mod">
          <ac:chgData name="Katherine Coatta" userId="845938df-3a78-4802-92fe-3474c104a4c6" providerId="ADAL" clId="{13A9EAA5-1BD0-43A1-B660-B2733F87A372}" dt="2023-05-18T18:44:29.186" v="161" actId="478"/>
          <ac:spMkLst>
            <pc:docMk/>
            <pc:sldMk cId="923295872" sldId="257"/>
            <ac:spMk id="95" creationId="{01629813-4A0F-0F5F-F0E9-4A881EC02CD7}"/>
          </ac:spMkLst>
        </pc:spChg>
        <pc:graphicFrameChg chg="mod">
          <ac:chgData name="Katherine Coatta" userId="845938df-3a78-4802-92fe-3474c104a4c6" providerId="ADAL" clId="{13A9EAA5-1BD0-43A1-B660-B2733F87A372}" dt="2023-05-18T18:41:40.175" v="129" actId="1957"/>
          <ac:graphicFrameMkLst>
            <pc:docMk/>
            <pc:sldMk cId="923295872" sldId="257"/>
            <ac:graphicFrameMk id="35" creationId="{DAF7F76E-CA3B-9001-B01D-23498E0D4A32}"/>
          </ac:graphicFrameMkLst>
        </pc:graphicFrameChg>
        <pc:graphicFrameChg chg="mod">
          <ac:chgData name="Katherine Coatta" userId="845938df-3a78-4802-92fe-3474c104a4c6" providerId="ADAL" clId="{13A9EAA5-1BD0-43A1-B660-B2733F87A372}" dt="2023-05-18T18:22:04.804" v="21" actId="1036"/>
          <ac:graphicFrameMkLst>
            <pc:docMk/>
            <pc:sldMk cId="923295872" sldId="257"/>
            <ac:graphicFrameMk id="85" creationId="{05697C2B-A451-4879-D296-E511EE973FDA}"/>
          </ac:graphicFrameMkLst>
        </pc:graphicFrameChg>
        <pc:picChg chg="mod">
          <ac:chgData name="Katherine Coatta" userId="845938df-3a78-4802-92fe-3474c104a4c6" providerId="ADAL" clId="{13A9EAA5-1BD0-43A1-B660-B2733F87A372}" dt="2023-05-18T18:48:19.385" v="199" actId="207"/>
          <ac:picMkLst>
            <pc:docMk/>
            <pc:sldMk cId="923295872" sldId="257"/>
            <ac:picMk id="4" creationId="{F701D79D-40E3-76D8-9E28-AC9751C9F176}"/>
          </ac:picMkLst>
        </pc:picChg>
        <pc:picChg chg="mod">
          <ac:chgData name="Katherine Coatta" userId="845938df-3a78-4802-92fe-3474c104a4c6" providerId="ADAL" clId="{13A9EAA5-1BD0-43A1-B660-B2733F87A372}" dt="2023-05-18T18:31:21.188" v="82" actId="1076"/>
          <ac:picMkLst>
            <pc:docMk/>
            <pc:sldMk cId="923295872" sldId="257"/>
            <ac:picMk id="51" creationId="{F861124E-9632-8091-9D8D-351000C5DB53}"/>
          </ac:picMkLst>
        </pc:picChg>
      </pc:sldChg>
    </pc:docChg>
  </pc:docChgLst>
  <pc:docChgLst>
    <pc:chgData name="Progga Sinha Saha" userId="S::progga@reichertandassociates.ca::5dc1ea39-6090-4766-bd4a-39c8dd3a228e" providerId="AD" clId="Web-{52795FA2-338F-8D85-65F7-5CC96B1BBCA1}"/>
    <pc:docChg chg="modSld">
      <pc:chgData name="Progga Sinha Saha" userId="S::progga@reichertandassociates.ca::5dc1ea39-6090-4766-bd4a-39c8dd3a228e" providerId="AD" clId="Web-{52795FA2-338F-8D85-65F7-5CC96B1BBCA1}" dt="2023-05-15T17:22:03.001" v="3" actId="1076"/>
      <pc:docMkLst>
        <pc:docMk/>
      </pc:docMkLst>
      <pc:sldChg chg="addSp modSp">
        <pc:chgData name="Progga Sinha Saha" userId="S::progga@reichertandassociates.ca::5dc1ea39-6090-4766-bd4a-39c8dd3a228e" providerId="AD" clId="Web-{52795FA2-338F-8D85-65F7-5CC96B1BBCA1}" dt="2023-05-15T17:22:03.001" v="3" actId="1076"/>
        <pc:sldMkLst>
          <pc:docMk/>
          <pc:sldMk cId="923295872" sldId="257"/>
        </pc:sldMkLst>
        <pc:graphicFrameChg chg="mod">
          <ac:chgData name="Progga Sinha Saha" userId="S::progga@reichertandassociates.ca::5dc1ea39-6090-4766-bd4a-39c8dd3a228e" providerId="AD" clId="Web-{52795FA2-338F-8D85-65F7-5CC96B1BBCA1}" dt="2023-05-15T17:22:03.001" v="3" actId="1076"/>
          <ac:graphicFrameMkLst>
            <pc:docMk/>
            <pc:sldMk cId="923295872" sldId="257"/>
            <ac:graphicFrameMk id="4" creationId="{FA8F647E-2FD5-3AC9-7E89-244FA6C52271}"/>
          </ac:graphicFrameMkLst>
        </pc:graphicFrameChg>
        <pc:picChg chg="add mod">
          <ac:chgData name="Progga Sinha Saha" userId="S::progga@reichertandassociates.ca::5dc1ea39-6090-4766-bd4a-39c8dd3a228e" providerId="AD" clId="Web-{52795FA2-338F-8D85-65F7-5CC96B1BBCA1}" dt="2023-05-15T17:19:06.747" v="2" actId="1076"/>
          <ac:picMkLst>
            <pc:docMk/>
            <pc:sldMk cId="923295872" sldId="257"/>
            <ac:picMk id="11" creationId="{38712DCA-0698-E310-76C6-46514502E39C}"/>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reichert2121.sharepoint.com/Doctors%20Q%20to%20Z/Shared%20Documents/Surrey%20North%20Delta/Shared%20Care/CCCOA/Data%20Collection/Meet%20and%20Greets/Reichert%20Analysis%20for%20Final%20Repo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reichert2121.sharepoint.com/Doctors%20Q%20to%20Z/Shared%20Documents/Surrey%20North%20Delta/Shared%20Care/CCCOA/Data%20Collection/Meet%20and%20Greets/Reichert%20Analysis%20for%20Final%20Report.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r>
              <a:rPr lang="en-CA" sz="3600" b="1" i="0" u="none" strike="noStrike" kern="1200" spc="0" baseline="0" dirty="0">
                <a:solidFill>
                  <a:prstClr val="black">
                    <a:lumMod val="65000"/>
                    <a:lumOff val="35000"/>
                  </a:prstClr>
                </a:solidFill>
                <a:latin typeface="Segoe UI" panose="020B0502040204020203" pitchFamily="34" charset="0"/>
                <a:cs typeface="Segoe UI" panose="020B0502040204020203" pitchFamily="34" charset="0"/>
              </a:rPr>
              <a:t>Figure 2. </a:t>
            </a:r>
            <a:r>
              <a:rPr lang="en-CA" sz="3600" b="0" i="0" u="none" strike="noStrike" kern="1200" spc="0" baseline="0" dirty="0">
                <a:solidFill>
                  <a:prstClr val="black">
                    <a:lumMod val="65000"/>
                    <a:lumOff val="35000"/>
                  </a:prstClr>
                </a:solidFill>
                <a:latin typeface="Segoe UI" panose="020B0502040204020203" pitchFamily="34" charset="0"/>
                <a:cs typeface="Segoe UI" panose="020B0502040204020203" pitchFamily="34" charset="0"/>
              </a:rPr>
              <a:t>Proportion of Family Physicians who agreed with the following statements prior to attending a meet and greet session and 6 months after the session</a:t>
            </a:r>
          </a:p>
        </c:rich>
      </c:tx>
      <c:overlay val="0"/>
      <c:spPr>
        <a:noFill/>
        <a:ln>
          <a:noFill/>
        </a:ln>
        <a:effectLst/>
      </c:spPr>
      <c:txPr>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5675775228219747"/>
          <c:y val="0.17928598547692523"/>
          <c:w val="0.63744354200386089"/>
          <c:h val="0.77339064760771881"/>
        </c:manualLayout>
      </c:layout>
      <c:barChart>
        <c:barDir val="bar"/>
        <c:grouping val="clustered"/>
        <c:varyColors val="0"/>
        <c:ser>
          <c:idx val="0"/>
          <c:order val="0"/>
          <c:tx>
            <c:strRef>
              <c:f>'[Reichert Analysis for Final Report.xlsx]Quality Forum Analysis'!$C$2</c:f>
              <c:strCache>
                <c:ptCount val="1"/>
                <c:pt idx="0">
                  <c:v>Post Session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'[Reichert Analysis for Final Report.xlsx]Quality Forum Analysis'!$B$3:$B$9</c:f>
              <c:strCache>
                <c:ptCount val="7"/>
                <c:pt idx="0">
                  <c:v>I have a positive relationship with my CHN* (n=9)</c:v>
                </c:pt>
                <c:pt idx="1">
                  <c:v>My CHN knows how to contact me* (n=9)</c:v>
                </c:pt>
                <c:pt idx="2">
                  <c:v>I know how to contact my CHN (n=31)</c:v>
                </c:pt>
                <c:pt idx="3">
                  <c:v>I know who my CHN is (n=31)</c:v>
                </c:pt>
                <c:pt idx="4">
                  <c:v>I know what the role of the CHN is (n=31)</c:v>
                </c:pt>
                <c:pt idx="5">
                  <c:v>I know who my Home Health patients are (n=31)</c:v>
                </c:pt>
                <c:pt idx="6">
                  <c:v>I know how to refer to Home Health (n=31)</c:v>
                </c:pt>
              </c:strCache>
            </c:strRef>
          </c:cat>
          <c:val>
            <c:numRef>
              <c:f>'[Reichert Analysis for Final Report.xlsx]Quality Forum Analysis'!$C$3:$C$9</c:f>
              <c:numCache>
                <c:formatCode>0%</c:formatCode>
                <c:ptCount val="7"/>
                <c:pt idx="0">
                  <c:v>0.56000000000000005</c:v>
                </c:pt>
                <c:pt idx="1">
                  <c:v>0.89</c:v>
                </c:pt>
                <c:pt idx="2">
                  <c:v>0.9</c:v>
                </c:pt>
                <c:pt idx="3">
                  <c:v>0.9</c:v>
                </c:pt>
                <c:pt idx="4">
                  <c:v>0.94</c:v>
                </c:pt>
                <c:pt idx="5">
                  <c:v>0.87</c:v>
                </c:pt>
                <c:pt idx="6">
                  <c:v>0.97</c:v>
                </c:pt>
              </c:numCache>
            </c:numRef>
          </c:val>
          <c:extLst>
            <c:ext xmlns:c16="http://schemas.microsoft.com/office/drawing/2014/chart" uri="{C3380CC4-5D6E-409C-BE32-E72D297353CC}">
              <c16:uniqueId val="{00000000-7B4A-4E69-B4E6-92A3276B014E}"/>
            </c:ext>
          </c:extLst>
        </c:ser>
        <c:ser>
          <c:idx val="1"/>
          <c:order val="1"/>
          <c:tx>
            <c:strRef>
              <c:f>'[Reichert Analysis for Final Report.xlsx]Quality Forum Analysis'!$D$2</c:f>
              <c:strCache>
                <c:ptCount val="1"/>
                <c:pt idx="0">
                  <c:v>Pre-Session</c:v>
                </c:pt>
              </c:strCache>
            </c:strRef>
          </c:tx>
          <c:spPr>
            <a:solidFill>
              <a:schemeClr val="accent3"/>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7B4A-4E69-B4E6-92A3276B014E}"/>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'[Reichert Analysis for Final Report.xlsx]Quality Forum Analysis'!$B$3:$B$9</c:f>
              <c:strCache>
                <c:ptCount val="7"/>
                <c:pt idx="0">
                  <c:v>I have a positive relationship with my CHN* (n=9)</c:v>
                </c:pt>
                <c:pt idx="1">
                  <c:v>My CHN knows how to contact me* (n=9)</c:v>
                </c:pt>
                <c:pt idx="2">
                  <c:v>I know how to contact my CHN (n=31)</c:v>
                </c:pt>
                <c:pt idx="3">
                  <c:v>I know who my CHN is (n=31)</c:v>
                </c:pt>
                <c:pt idx="4">
                  <c:v>I know what the role of the CHN is (n=31)</c:v>
                </c:pt>
                <c:pt idx="5">
                  <c:v>I know who my Home Health patients are (n=31)</c:v>
                </c:pt>
                <c:pt idx="6">
                  <c:v>I know how to refer to Home Health (n=31)</c:v>
                </c:pt>
              </c:strCache>
            </c:strRef>
          </c:cat>
          <c:val>
            <c:numRef>
              <c:f>'[Reichert Analysis for Final Report.xlsx]Quality Forum Analysis'!$D$3:$D$9</c:f>
              <c:numCache>
                <c:formatCode>0%</c:formatCode>
                <c:ptCount val="7"/>
                <c:pt idx="0">
                  <c:v>0</c:v>
                </c:pt>
                <c:pt idx="1">
                  <c:v>0.22</c:v>
                </c:pt>
                <c:pt idx="2">
                  <c:v>0.32</c:v>
                </c:pt>
                <c:pt idx="3">
                  <c:v>0.42</c:v>
                </c:pt>
                <c:pt idx="4">
                  <c:v>0.45</c:v>
                </c:pt>
                <c:pt idx="5">
                  <c:v>0.52</c:v>
                </c:pt>
                <c:pt idx="6">
                  <c:v>0.9</c:v>
                </c:pt>
              </c:numCache>
            </c:numRef>
          </c:val>
          <c:extLst>
            <c:ext xmlns:c16="http://schemas.microsoft.com/office/drawing/2014/chart" uri="{C3380CC4-5D6E-409C-BE32-E72D297353CC}">
              <c16:uniqueId val="{00000001-7B4A-4E69-B4E6-92A3276B014E}"/>
            </c:ext>
          </c:extLst>
        </c:ser>
        <c:dLbls>
          <c:dLblPos val="inEnd"/>
          <c:showLegendKey val="0"/>
          <c:showVal val="1"/>
          <c:showCatName val="0"/>
          <c:showSerName val="0"/>
          <c:showPercent val="0"/>
          <c:showBubbleSize val="0"/>
        </c:dLbls>
        <c:gapWidth val="75"/>
        <c:axId val="1368669632"/>
        <c:axId val="1368666272"/>
      </c:barChart>
      <c:catAx>
        <c:axId val="1368669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1368666272"/>
        <c:crosses val="autoZero"/>
        <c:auto val="1"/>
        <c:lblAlgn val="ctr"/>
        <c:lblOffset val="100"/>
        <c:noMultiLvlLbl val="0"/>
      </c:catAx>
      <c:valAx>
        <c:axId val="1368666272"/>
        <c:scaling>
          <c:orientation val="minMax"/>
          <c:max val="1"/>
        </c:scaling>
        <c:delete val="1"/>
        <c:axPos val="b"/>
        <c:numFmt formatCode="0%" sourceLinked="1"/>
        <c:majorTickMark val="none"/>
        <c:minorTickMark val="none"/>
        <c:tickLblPos val="nextTo"/>
        <c:crossAx val="1368669632"/>
        <c:crosses val="autoZero"/>
        <c:crossBetween val="between"/>
      </c:valAx>
      <c:spPr>
        <a:noFill/>
        <a:ln>
          <a:noFill/>
        </a:ln>
        <a:effectLst/>
      </c:spPr>
    </c:plotArea>
    <c:legend>
      <c:legendPos val="b"/>
      <c:layout>
        <c:manualLayout>
          <c:xMode val="edge"/>
          <c:yMode val="edge"/>
          <c:x val="0.34751463956123219"/>
          <c:y val="0.12012065989193849"/>
          <c:w val="0.31182791101771939"/>
          <c:h val="5.9308217834905717E-2"/>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2">
        <a:lumMod val="90000"/>
      </a:schemeClr>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CA" sz="3200" b="1" dirty="0">
                <a:latin typeface="Segoe UI" panose="020B0502040204020203" pitchFamily="34" charset="0"/>
                <a:cs typeface="Segoe UI" panose="020B0502040204020203" pitchFamily="34" charset="0"/>
              </a:rPr>
              <a:t>Figure</a:t>
            </a:r>
            <a:r>
              <a:rPr lang="en-CA" sz="3200" b="1" baseline="0" dirty="0">
                <a:latin typeface="Segoe UI" panose="020B0502040204020203" pitchFamily="34" charset="0"/>
                <a:cs typeface="Segoe UI" panose="020B0502040204020203" pitchFamily="34" charset="0"/>
              </a:rPr>
              <a:t> 1. </a:t>
            </a:r>
            <a:r>
              <a:rPr lang="en-CA" sz="3200" b="0" i="0" u="none" strike="noStrike" kern="1200" spc="0" baseline="0" dirty="0">
                <a:solidFill>
                  <a:prstClr val="black">
                    <a:lumMod val="65000"/>
                    <a:lumOff val="35000"/>
                  </a:prstClr>
                </a:solidFill>
                <a:latin typeface="Segoe UI" panose="020B0502040204020203" pitchFamily="34" charset="0"/>
                <a:cs typeface="Segoe UI" panose="020B0502040204020203" pitchFamily="34" charset="0"/>
              </a:rPr>
              <a:t>Proportion of Family Physicians who agreed with the following statements prior to attending a meet and greet session and 6 months after the session</a:t>
            </a:r>
            <a:r>
              <a:rPr lang="en-CA" sz="3200" b="1" baseline="0" dirty="0">
                <a:latin typeface="Segoe UI" panose="020B0502040204020203" pitchFamily="34" charset="0"/>
                <a:cs typeface="Segoe UI" panose="020B0502040204020203" pitchFamily="34" charset="0"/>
              </a:rPr>
              <a:t> </a:t>
            </a:r>
            <a:endParaRPr lang="en-CA" sz="3200" dirty="0"/>
          </a:p>
        </c:rich>
      </c:tx>
      <c:layout>
        <c:manualLayout>
          <c:xMode val="edge"/>
          <c:yMode val="edge"/>
          <c:x val="0.11317081085165212"/>
          <c:y val="2.4013502016945087E-2"/>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51025144935175926"/>
          <c:y val="0.37316617154608878"/>
          <c:w val="0.48038290238759113"/>
          <c:h val="0.62683382845391111"/>
        </c:manualLayout>
      </c:layout>
      <c:barChart>
        <c:barDir val="bar"/>
        <c:grouping val="clustered"/>
        <c:varyColors val="0"/>
        <c:ser>
          <c:idx val="0"/>
          <c:order val="0"/>
          <c:tx>
            <c:strRef>
              <c:f>'[Reichert Analysis for Final Report.xlsx]Quality Forum Analysis'!$C$13</c:f>
              <c:strCache>
                <c:ptCount val="1"/>
                <c:pt idx="0">
                  <c:v>Post-Session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'[Reichert Analysis for Final Report.xlsx]Quality Forum Analysis'!$B$14:$B$15</c:f>
              <c:strCache>
                <c:ptCount val="2"/>
                <c:pt idx="0">
                  <c:v>I am happy with the method of communication being used to share clinical information between Home Health and myself* (n=9)</c:v>
                </c:pt>
                <c:pt idx="1">
                  <c:v>I am happy with the frequency of communication about my Home Health patients between my CHN and myself (n=31)</c:v>
                </c:pt>
              </c:strCache>
            </c:strRef>
          </c:cat>
          <c:val>
            <c:numRef>
              <c:f>'[Reichert Analysis for Final Report.xlsx]Quality Forum Analysis'!$C$14:$C$15</c:f>
              <c:numCache>
                <c:formatCode>0%</c:formatCode>
                <c:ptCount val="2"/>
                <c:pt idx="0">
                  <c:v>0.78</c:v>
                </c:pt>
                <c:pt idx="1">
                  <c:v>0.87</c:v>
                </c:pt>
              </c:numCache>
            </c:numRef>
          </c:val>
          <c:extLst>
            <c:ext xmlns:c16="http://schemas.microsoft.com/office/drawing/2014/chart" uri="{C3380CC4-5D6E-409C-BE32-E72D297353CC}">
              <c16:uniqueId val="{00000000-47FC-4034-AB06-DB94D63406BD}"/>
            </c:ext>
          </c:extLst>
        </c:ser>
        <c:ser>
          <c:idx val="1"/>
          <c:order val="1"/>
          <c:tx>
            <c:strRef>
              <c:f>'[Reichert Analysis for Final Report.xlsx]Quality Forum Analysis'!$D$13</c:f>
              <c:strCache>
                <c:ptCount val="1"/>
                <c:pt idx="0">
                  <c:v>Pre-Session</c:v>
                </c:pt>
              </c:strCache>
            </c:strRef>
          </c:tx>
          <c:spPr>
            <a:solidFill>
              <a:schemeClr val="accent3"/>
            </a:solidFill>
            <a:ln>
              <a:noFill/>
            </a:ln>
            <a:effectLst/>
          </c:spPr>
          <c:invertIfNegative val="0"/>
          <c:dLbls>
            <c:dLbl>
              <c:idx val="0"/>
              <c:layout>
                <c:manualLayout>
                  <c:x val="-4.7695544160572673E-3"/>
                  <c:y val="0"/>
                </c:manualLayout>
              </c:layout>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accent3"/>
                      </a:solidFill>
                      <a:latin typeface="Segoe UI" panose="020B0502040204020203" pitchFamily="34" charset="0"/>
                      <a:ea typeface="+mn-ea"/>
                      <a:cs typeface="Segoe UI" panose="020B0502040204020203"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24D-4560-B81B-568F9D19F8C9}"/>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'[Reichert Analysis for Final Report.xlsx]Quality Forum Analysis'!$B$14:$B$15</c:f>
              <c:strCache>
                <c:ptCount val="2"/>
                <c:pt idx="0">
                  <c:v>I am happy with the method of communication being used to share clinical information between Home Health and myself* (n=9)</c:v>
                </c:pt>
                <c:pt idx="1">
                  <c:v>I am happy with the frequency of communication about my Home Health patients between my CHN and myself (n=31)</c:v>
                </c:pt>
              </c:strCache>
            </c:strRef>
          </c:cat>
          <c:val>
            <c:numRef>
              <c:f>'[Reichert Analysis for Final Report.xlsx]Quality Forum Analysis'!$D$14:$D$15</c:f>
              <c:numCache>
                <c:formatCode>0%</c:formatCode>
                <c:ptCount val="2"/>
                <c:pt idx="0">
                  <c:v>0.11</c:v>
                </c:pt>
                <c:pt idx="1">
                  <c:v>0.28999999999999998</c:v>
                </c:pt>
              </c:numCache>
            </c:numRef>
          </c:val>
          <c:extLst>
            <c:ext xmlns:c16="http://schemas.microsoft.com/office/drawing/2014/chart" uri="{C3380CC4-5D6E-409C-BE32-E72D297353CC}">
              <c16:uniqueId val="{00000001-47FC-4034-AB06-DB94D63406BD}"/>
            </c:ext>
          </c:extLst>
        </c:ser>
        <c:dLbls>
          <c:dLblPos val="inEnd"/>
          <c:showLegendKey val="0"/>
          <c:showVal val="1"/>
          <c:showCatName val="0"/>
          <c:showSerName val="0"/>
          <c:showPercent val="0"/>
          <c:showBubbleSize val="0"/>
        </c:dLbls>
        <c:gapWidth val="182"/>
        <c:axId val="1426446672"/>
        <c:axId val="1426451952"/>
      </c:barChart>
      <c:catAx>
        <c:axId val="14264466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1426451952"/>
        <c:crosses val="autoZero"/>
        <c:auto val="1"/>
        <c:lblAlgn val="ctr"/>
        <c:lblOffset val="100"/>
        <c:noMultiLvlLbl val="0"/>
      </c:catAx>
      <c:valAx>
        <c:axId val="1426451952"/>
        <c:scaling>
          <c:orientation val="minMax"/>
        </c:scaling>
        <c:delete val="1"/>
        <c:axPos val="b"/>
        <c:numFmt formatCode="0%" sourceLinked="1"/>
        <c:majorTickMark val="none"/>
        <c:minorTickMark val="none"/>
        <c:tickLblPos val="nextTo"/>
        <c:crossAx val="1426446672"/>
        <c:crosses val="autoZero"/>
        <c:crossBetween val="between"/>
      </c:valAx>
      <c:spPr>
        <a:noFill/>
        <a:ln w="25400">
          <a:noFill/>
        </a:ln>
        <a:effectLst/>
      </c:spPr>
    </c:plotArea>
    <c:legend>
      <c:legendPos val="b"/>
      <c:layout>
        <c:manualLayout>
          <c:xMode val="edge"/>
          <c:yMode val="edge"/>
          <c:x val="0.32255496174559528"/>
          <c:y val="0.28014008069741952"/>
          <c:w val="0.44758318793906671"/>
          <c:h val="7.9447942938403945E-2"/>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6">
        <a:lumMod val="20000"/>
        <a:lumOff val="80000"/>
      </a:scheme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AAD6C7-2CA8-4933-A493-2A246BBB674A}" type="datetimeFigureOut">
              <a:rPr lang="en-CA" smtClean="0"/>
              <a:t>2023-05-31</a:t>
            </a:fld>
            <a:endParaRPr lang="en-CA"/>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351B72-7788-4CAD-8817-5B3EF1E12242}" type="slidenum">
              <a:rPr lang="en-CA" smtClean="0"/>
              <a:t>‹#›</a:t>
            </a:fld>
            <a:endParaRPr lang="en-CA"/>
          </a:p>
        </p:txBody>
      </p:sp>
    </p:spTree>
    <p:extLst>
      <p:ext uri="{BB962C8B-B14F-4D97-AF65-F5344CB8AC3E}">
        <p14:creationId xmlns:p14="http://schemas.microsoft.com/office/powerpoint/2010/main" val="1169209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96351B72-7788-4CAD-8817-5B3EF1E12242}" type="slidenum">
              <a:rPr lang="en-CA" smtClean="0"/>
              <a:t>1</a:t>
            </a:fld>
            <a:endParaRPr lang="en-CA"/>
          </a:p>
        </p:txBody>
      </p:sp>
    </p:spTree>
    <p:extLst>
      <p:ext uri="{BB962C8B-B14F-4D97-AF65-F5344CB8AC3E}">
        <p14:creationId xmlns:p14="http://schemas.microsoft.com/office/powerpoint/2010/main" val="4267070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6584530"/>
            <a:ext cx="34198560" cy="14007253"/>
          </a:xfrm>
        </p:spPr>
        <p:txBody>
          <a:bodyPr anchor="b"/>
          <a:lstStyle>
            <a:lvl1pPr algn="ctr">
              <a:defRPr sz="26400"/>
            </a:lvl1pPr>
          </a:lstStyle>
          <a:p>
            <a:r>
              <a:rPr lang="en-US"/>
              <a:t>Click to edit Master title style</a:t>
            </a:r>
          </a:p>
        </p:txBody>
      </p:sp>
      <p:sp>
        <p:nvSpPr>
          <p:cNvPr id="3" name="Subtitle 2"/>
          <p:cNvSpPr>
            <a:spLocks noGrp="1"/>
          </p:cNvSpPr>
          <p:nvPr>
            <p:ph type="subTitle" idx="1"/>
          </p:nvPr>
        </p:nvSpPr>
        <p:spPr>
          <a:xfrm>
            <a:off x="5029200" y="21131956"/>
            <a:ext cx="30175200" cy="9713804"/>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p>
        </p:txBody>
      </p:sp>
      <p:sp>
        <p:nvSpPr>
          <p:cNvPr id="4" name="Date Placeholder 3"/>
          <p:cNvSpPr>
            <a:spLocks noGrp="1"/>
          </p:cNvSpPr>
          <p:nvPr>
            <p:ph type="dt" sz="half" idx="10"/>
          </p:nvPr>
        </p:nvSpPr>
        <p:spPr/>
        <p:txBody>
          <a:bodyPr/>
          <a:lstStyle/>
          <a:p>
            <a:fld id="{BB648D79-D6B4-416A-993E-83837380B9F6}" type="datetimeFigureOut">
              <a:rPr lang="en-CA" smtClean="0"/>
              <a:t>2023-05-31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589514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48D79-D6B4-416A-993E-83837380B9F6}" type="datetimeFigureOut">
              <a:rPr lang="en-CA" smtClean="0"/>
              <a:t>2023-05-31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137467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2142067"/>
            <a:ext cx="8675370" cy="3409611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6062" y="2142067"/>
            <a:ext cx="25523190" cy="3409611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48D79-D6B4-416A-993E-83837380B9F6}" type="datetimeFigureOut">
              <a:rPr lang="en-CA" smtClean="0"/>
              <a:t>2023-05-31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2373031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48D79-D6B4-416A-993E-83837380B9F6}" type="datetimeFigureOut">
              <a:rPr lang="en-CA" smtClean="0"/>
              <a:t>2023-05-31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3612102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10030472"/>
            <a:ext cx="34701480" cy="16736057"/>
          </a:xfrm>
        </p:spPr>
        <p:txBody>
          <a:bodyPr anchor="b"/>
          <a:lstStyle>
            <a:lvl1pPr>
              <a:defRPr sz="26400"/>
            </a:lvl1pPr>
          </a:lstStyle>
          <a:p>
            <a:r>
              <a:rPr lang="en-US"/>
              <a:t>Click to edit Master title style</a:t>
            </a:r>
          </a:p>
        </p:txBody>
      </p:sp>
      <p:sp>
        <p:nvSpPr>
          <p:cNvPr id="3" name="Text Placeholder 2"/>
          <p:cNvSpPr>
            <a:spLocks noGrp="1"/>
          </p:cNvSpPr>
          <p:nvPr>
            <p:ph type="body" idx="1"/>
          </p:nvPr>
        </p:nvSpPr>
        <p:spPr>
          <a:xfrm>
            <a:off x="2745107" y="26924858"/>
            <a:ext cx="34701480" cy="8801097"/>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648D79-D6B4-416A-993E-83837380B9F6}" type="datetimeFigureOut">
              <a:rPr lang="en-CA" smtClean="0"/>
              <a:t>2023-05-31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3312510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6060" y="10710333"/>
            <a:ext cx="17099280" cy="25527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368260" y="10710333"/>
            <a:ext cx="17099280" cy="25527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648D79-D6B4-416A-993E-83837380B9F6}" type="datetimeFigureOut">
              <a:rPr lang="en-CA" smtClean="0"/>
              <a:t>2023-05-31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2756266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2142076"/>
            <a:ext cx="34701480" cy="7776636"/>
          </a:xfrm>
        </p:spPr>
        <p:txBody>
          <a:bodyPr/>
          <a:lstStyle/>
          <a:p>
            <a:r>
              <a:rPr lang="en-US"/>
              <a:t>Click to edit Master title style</a:t>
            </a:r>
          </a:p>
        </p:txBody>
      </p:sp>
      <p:sp>
        <p:nvSpPr>
          <p:cNvPr id="3" name="Text Placeholder 2"/>
          <p:cNvSpPr>
            <a:spLocks noGrp="1"/>
          </p:cNvSpPr>
          <p:nvPr>
            <p:ph type="body" idx="1"/>
          </p:nvPr>
        </p:nvSpPr>
        <p:spPr>
          <a:xfrm>
            <a:off x="2771305" y="9862823"/>
            <a:ext cx="17020696" cy="4833617"/>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Edit Master text styles</a:t>
            </a:r>
          </a:p>
        </p:txBody>
      </p:sp>
      <p:sp>
        <p:nvSpPr>
          <p:cNvPr id="4" name="Content Placeholder 3"/>
          <p:cNvSpPr>
            <a:spLocks noGrp="1"/>
          </p:cNvSpPr>
          <p:nvPr>
            <p:ph sz="half" idx="2"/>
          </p:nvPr>
        </p:nvSpPr>
        <p:spPr>
          <a:xfrm>
            <a:off x="2771305" y="14696440"/>
            <a:ext cx="17020696" cy="2161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368262" y="9862823"/>
            <a:ext cx="17104520" cy="4833617"/>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Edit Master text styles</a:t>
            </a:r>
          </a:p>
        </p:txBody>
      </p:sp>
      <p:sp>
        <p:nvSpPr>
          <p:cNvPr id="6" name="Content Placeholder 5"/>
          <p:cNvSpPr>
            <a:spLocks noGrp="1"/>
          </p:cNvSpPr>
          <p:nvPr>
            <p:ph sz="quarter" idx="4"/>
          </p:nvPr>
        </p:nvSpPr>
        <p:spPr>
          <a:xfrm>
            <a:off x="20368262" y="14696440"/>
            <a:ext cx="17104520" cy="2161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648D79-D6B4-416A-993E-83837380B9F6}" type="datetimeFigureOut">
              <a:rPr lang="en-CA" smtClean="0"/>
              <a:t>2023-05-31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2828131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648D79-D6B4-416A-993E-83837380B9F6}" type="datetimeFigureOut">
              <a:rPr lang="en-CA" smtClean="0"/>
              <a:t>2023-05-31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181704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48D79-D6B4-416A-993E-83837380B9F6}" type="datetimeFigureOut">
              <a:rPr lang="en-CA" smtClean="0"/>
              <a:t>2023-05-31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2921798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682240"/>
            <a:ext cx="12976383" cy="9387840"/>
          </a:xfrm>
        </p:spPr>
        <p:txBody>
          <a:bodyPr anchor="b"/>
          <a:lstStyle>
            <a:lvl1pPr>
              <a:defRPr sz="14080"/>
            </a:lvl1pPr>
          </a:lstStyle>
          <a:p>
            <a:r>
              <a:rPr lang="en-US"/>
              <a:t>Click to edit Master title style</a:t>
            </a:r>
          </a:p>
        </p:txBody>
      </p:sp>
      <p:sp>
        <p:nvSpPr>
          <p:cNvPr id="3" name="Content Placeholder 2"/>
          <p:cNvSpPr>
            <a:spLocks noGrp="1"/>
          </p:cNvSpPr>
          <p:nvPr>
            <p:ph idx="1"/>
          </p:nvPr>
        </p:nvSpPr>
        <p:spPr>
          <a:xfrm>
            <a:off x="17104520" y="5792902"/>
            <a:ext cx="20368260" cy="28591933"/>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771301" y="12070080"/>
            <a:ext cx="12976383" cy="22361316"/>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Edit Master text styles</a:t>
            </a:r>
          </a:p>
        </p:txBody>
      </p:sp>
      <p:sp>
        <p:nvSpPr>
          <p:cNvPr id="5" name="Date Placeholder 4"/>
          <p:cNvSpPr>
            <a:spLocks noGrp="1"/>
          </p:cNvSpPr>
          <p:nvPr>
            <p:ph type="dt" sz="half" idx="10"/>
          </p:nvPr>
        </p:nvSpPr>
        <p:spPr/>
        <p:txBody>
          <a:bodyPr/>
          <a:lstStyle/>
          <a:p>
            <a:fld id="{BB648D79-D6B4-416A-993E-83837380B9F6}" type="datetimeFigureOut">
              <a:rPr lang="en-CA" smtClean="0"/>
              <a:t>2023-05-31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3125834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682240"/>
            <a:ext cx="12976383" cy="9387840"/>
          </a:xfrm>
        </p:spPr>
        <p:txBody>
          <a:bodyPr anchor="b"/>
          <a:lstStyle>
            <a:lvl1pPr>
              <a:defRPr sz="14080"/>
            </a:lvl1pPr>
          </a:lstStyle>
          <a:p>
            <a:r>
              <a:rPr lang="en-US"/>
              <a:t>Click to edit Master title style</a:t>
            </a:r>
          </a:p>
        </p:txBody>
      </p:sp>
      <p:sp>
        <p:nvSpPr>
          <p:cNvPr id="3" name="Picture Placeholder 2"/>
          <p:cNvSpPr>
            <a:spLocks noGrp="1" noChangeAspect="1"/>
          </p:cNvSpPr>
          <p:nvPr>
            <p:ph type="pic" idx="1"/>
          </p:nvPr>
        </p:nvSpPr>
        <p:spPr>
          <a:xfrm>
            <a:off x="17104520" y="5792902"/>
            <a:ext cx="20368260" cy="28591933"/>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p>
        </p:txBody>
      </p:sp>
      <p:sp>
        <p:nvSpPr>
          <p:cNvPr id="4" name="Text Placeholder 3"/>
          <p:cNvSpPr>
            <a:spLocks noGrp="1"/>
          </p:cNvSpPr>
          <p:nvPr>
            <p:ph type="body" sz="half" idx="2"/>
          </p:nvPr>
        </p:nvSpPr>
        <p:spPr>
          <a:xfrm>
            <a:off x="2771301" y="12070080"/>
            <a:ext cx="12976383" cy="22361316"/>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Edit Master text styles</a:t>
            </a:r>
          </a:p>
        </p:txBody>
      </p:sp>
      <p:sp>
        <p:nvSpPr>
          <p:cNvPr id="5" name="Date Placeholder 4"/>
          <p:cNvSpPr>
            <a:spLocks noGrp="1"/>
          </p:cNvSpPr>
          <p:nvPr>
            <p:ph type="dt" sz="half" idx="10"/>
          </p:nvPr>
        </p:nvSpPr>
        <p:spPr/>
        <p:txBody>
          <a:bodyPr/>
          <a:lstStyle/>
          <a:p>
            <a:fld id="{BB648D79-D6B4-416A-993E-83837380B9F6}" type="datetimeFigureOut">
              <a:rPr lang="en-CA" smtClean="0"/>
              <a:t>2023-05-31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3545FCD-5113-41FF-82A0-D6E803361276}" type="slidenum">
              <a:rPr lang="en-CA" smtClean="0"/>
              <a:t>‹#›</a:t>
            </a:fld>
            <a:endParaRPr lang="en-CA"/>
          </a:p>
        </p:txBody>
      </p:sp>
    </p:spTree>
    <p:extLst>
      <p:ext uri="{BB962C8B-B14F-4D97-AF65-F5344CB8AC3E}">
        <p14:creationId xmlns:p14="http://schemas.microsoft.com/office/powerpoint/2010/main" val="2159393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2142076"/>
            <a:ext cx="34701480" cy="7776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766060" y="10710333"/>
            <a:ext cx="34701480" cy="25527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766060" y="37290595"/>
            <a:ext cx="9052560" cy="2142067"/>
          </a:xfrm>
          <a:prstGeom prst="rect">
            <a:avLst/>
          </a:prstGeom>
        </p:spPr>
        <p:txBody>
          <a:bodyPr vert="horz" lIns="91440" tIns="45720" rIns="91440" bIns="45720" rtlCol="0" anchor="ctr"/>
          <a:lstStyle>
            <a:lvl1pPr algn="l">
              <a:defRPr sz="5280">
                <a:solidFill>
                  <a:schemeClr val="tx1">
                    <a:tint val="75000"/>
                  </a:schemeClr>
                </a:solidFill>
              </a:defRPr>
            </a:lvl1pPr>
          </a:lstStyle>
          <a:p>
            <a:fld id="{BB648D79-D6B4-416A-993E-83837380B9F6}" type="datetimeFigureOut">
              <a:rPr lang="en-CA" smtClean="0"/>
              <a:t>2023-05-31</a:t>
            </a:fld>
            <a:endParaRPr lang="en-CA"/>
          </a:p>
        </p:txBody>
      </p:sp>
      <p:sp>
        <p:nvSpPr>
          <p:cNvPr id="5" name="Footer Placeholder 4"/>
          <p:cNvSpPr>
            <a:spLocks noGrp="1"/>
          </p:cNvSpPr>
          <p:nvPr>
            <p:ph type="ftr" sz="quarter" idx="3"/>
          </p:nvPr>
        </p:nvSpPr>
        <p:spPr>
          <a:xfrm>
            <a:off x="13327380" y="37290595"/>
            <a:ext cx="13578840" cy="2142067"/>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28414980" y="37290595"/>
            <a:ext cx="9052560" cy="2142067"/>
          </a:xfrm>
          <a:prstGeom prst="rect">
            <a:avLst/>
          </a:prstGeom>
        </p:spPr>
        <p:txBody>
          <a:bodyPr vert="horz" lIns="91440" tIns="45720" rIns="91440" bIns="45720" rtlCol="0" anchor="ctr"/>
          <a:lstStyle>
            <a:lvl1pPr algn="r">
              <a:defRPr sz="5280">
                <a:solidFill>
                  <a:schemeClr val="tx1">
                    <a:tint val="75000"/>
                  </a:schemeClr>
                </a:solidFill>
              </a:defRPr>
            </a:lvl1pPr>
          </a:lstStyle>
          <a:p>
            <a:fld id="{73545FCD-5113-41FF-82A0-D6E803361276}" type="slidenum">
              <a:rPr lang="en-CA" smtClean="0"/>
              <a:t>‹#›</a:t>
            </a:fld>
            <a:endParaRPr lang="en-CA"/>
          </a:p>
        </p:txBody>
      </p:sp>
    </p:spTree>
    <p:extLst>
      <p:ext uri="{BB962C8B-B14F-4D97-AF65-F5344CB8AC3E}">
        <p14:creationId xmlns:p14="http://schemas.microsoft.com/office/powerpoint/2010/main" val="34977489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jpe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6" Type="http://schemas.openxmlformats.org/officeDocument/2006/relationships/chart" Target="../charts/chart2.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chart" Target="../charts/chart1.xml"/><Relationship Id="rId10" Type="http://schemas.openxmlformats.org/officeDocument/2006/relationships/image" Target="../media/image8.sv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166"/>
            <a:ext cx="40233600" cy="3300928"/>
          </a:xfrm>
          <a:prstGeom prst="rect">
            <a:avLst/>
          </a:prstGeom>
          <a:solidFill>
            <a:schemeClr val="accent1">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TextBox 111">
            <a:extLst>
              <a:ext uri="{FF2B5EF4-FFF2-40B4-BE49-F238E27FC236}">
                <a16:creationId xmlns:a16="http://schemas.microsoft.com/office/drawing/2014/main" id="{CFADA671-48E0-44BB-8CDE-E397C11AA195}"/>
              </a:ext>
            </a:extLst>
          </p:cNvPr>
          <p:cNvSpPr txBox="1"/>
          <p:nvPr/>
        </p:nvSpPr>
        <p:spPr>
          <a:xfrm>
            <a:off x="780486" y="1945569"/>
            <a:ext cx="27184914" cy="1598996"/>
          </a:xfrm>
          <a:prstGeom prst="rect">
            <a:avLst/>
          </a:prstGeom>
          <a:noFill/>
        </p:spPr>
        <p:txBody>
          <a:bodyPr wrap="square" rtlCol="0" anchor="t">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CA" sz="2800" b="1" i="0" u="none" strike="noStrike" kern="1200" cap="none" spc="0" normalizeH="0" baseline="0" noProof="0">
              <a:ln>
                <a:noFill/>
              </a:ln>
              <a:solidFill>
                <a:prstClr val="white"/>
              </a:solidFill>
              <a:effectLst/>
              <a:uLnTx/>
              <a:uFillTx/>
              <a:latin typeface="Cambria" panose="02040503050406030204" pitchFamily="18" charset="0"/>
              <a:ea typeface="Tahoma" panose="020B0604030504040204" pitchFamily="34" charset="0"/>
              <a:cs typeface="Tahom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CA" sz="8800" b="0" i="0" u="none" strike="noStrike" kern="1200" cap="none" spc="0" normalizeH="0" baseline="0" noProof="0">
              <a:ln>
                <a:noFill/>
              </a:ln>
              <a:solidFill>
                <a:prstClr val="white"/>
              </a:solidFill>
              <a:effectLst/>
              <a:uLnTx/>
              <a:uFillTx/>
              <a:latin typeface="Calibri Light" panose="020F0302020204030204"/>
              <a:ea typeface="Tahoma" panose="020B0604030504040204" pitchFamily="34" charset="0"/>
              <a:cs typeface="Segoe UI Semibold" panose="020B0702040204020203" pitchFamily="34" charset="0"/>
            </a:endParaRPr>
          </a:p>
        </p:txBody>
      </p:sp>
      <p:sp>
        <p:nvSpPr>
          <p:cNvPr id="6" name="TextBox 5"/>
          <p:cNvSpPr txBox="1"/>
          <p:nvPr/>
        </p:nvSpPr>
        <p:spPr>
          <a:xfrm>
            <a:off x="3918848" y="367939"/>
            <a:ext cx="31808075" cy="1598996"/>
          </a:xfrm>
          <a:prstGeom prst="rect">
            <a:avLst/>
          </a:prstGeom>
          <a:noFill/>
        </p:spPr>
        <p:txBody>
          <a:bodyPr wrap="square" rtlCol="0" anchor="t">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0" b="1" i="0" u="none" strike="noStrike" kern="1200" cap="none" spc="0" normalizeH="0" baseline="0" noProof="0" dirty="0">
                <a:ln>
                  <a:noFill/>
                </a:ln>
                <a:solidFill>
                  <a:prstClr val="white"/>
                </a:solidFill>
                <a:effectLst/>
                <a:uLnTx/>
                <a:uFillTx/>
                <a:latin typeface="Segoe UI" panose="020B0502040204020203" pitchFamily="34" charset="0"/>
                <a:ea typeface="Tahoma" panose="020B0604030504040204" pitchFamily="34" charset="0"/>
                <a:cs typeface="Segoe UI" panose="020B0502040204020203" pitchFamily="34" charset="0"/>
              </a:rPr>
              <a:t>Developing Improved Communication Pathways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0" b="1" i="0" u="none" strike="noStrike" kern="1200" cap="none" spc="0" normalizeH="0" baseline="0" noProof="0" dirty="0">
                <a:ln>
                  <a:noFill/>
                </a:ln>
                <a:solidFill>
                  <a:prstClr val="white"/>
                </a:solidFill>
                <a:effectLst/>
                <a:uLnTx/>
                <a:uFillTx/>
                <a:latin typeface="Segoe UI" panose="020B0502040204020203" pitchFamily="34" charset="0"/>
                <a:ea typeface="Tahoma" panose="020B0604030504040204" pitchFamily="34" charset="0"/>
                <a:cs typeface="Segoe UI" panose="020B0502040204020203" pitchFamily="34" charset="0"/>
              </a:rPr>
              <a:t>with Community Health Nurses</a:t>
            </a:r>
            <a:endParaRPr kumimoji="0" lang="en-CA" sz="8000" b="1" i="0" u="none" strike="noStrike" kern="1200" cap="none" spc="0" normalizeH="0" baseline="0" noProof="0" dirty="0">
              <a:ln>
                <a:noFill/>
              </a:ln>
              <a:solidFill>
                <a:prstClr val="white"/>
              </a:solidFill>
              <a:effectLst/>
              <a:uLnTx/>
              <a:uFillTx/>
              <a:latin typeface="Segoe UI" panose="020B0502040204020203" pitchFamily="34" charset="0"/>
              <a:ea typeface="Tahoma" panose="020B0604030504040204" pitchFamily="34" charset="0"/>
              <a:cs typeface="Segoe UI" panose="020B0502040204020203" pitchFamily="34" charset="0"/>
            </a:endParaRPr>
          </a:p>
        </p:txBody>
      </p:sp>
      <p:sp>
        <p:nvSpPr>
          <p:cNvPr id="17" name="TextBox 16"/>
          <p:cNvSpPr txBox="1">
            <a:spLocks/>
          </p:cNvSpPr>
          <p:nvPr/>
        </p:nvSpPr>
        <p:spPr>
          <a:xfrm>
            <a:off x="33753405" y="38678167"/>
            <a:ext cx="5255551" cy="1445461"/>
          </a:xfrm>
          <a:prstGeom prst="rect">
            <a:avLst/>
          </a:prstGeom>
          <a:solidFill>
            <a:schemeClr val="bg1"/>
          </a:solidFill>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CA" sz="24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a:ln>
                  <a:noFill/>
                </a:ln>
                <a:solidFill>
                  <a:prstClr val="black"/>
                </a:solidFill>
                <a:effectLst/>
                <a:uLnTx/>
                <a:uFillTx/>
                <a:latin typeface="Calibri" panose="020F0502020204030204"/>
                <a:ea typeface="+mn-ea"/>
                <a:cs typeface="+mn-cs"/>
              </a:rPr>
              <a:t> </a:t>
            </a:r>
            <a:endParaRPr kumimoji="0" lang="en-CA" sz="44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TextBox 26"/>
          <p:cNvSpPr txBox="1"/>
          <p:nvPr/>
        </p:nvSpPr>
        <p:spPr>
          <a:xfrm>
            <a:off x="599727" y="3931977"/>
            <a:ext cx="10432838" cy="1015663"/>
          </a:xfrm>
          <a:prstGeom prst="rect">
            <a:avLst/>
          </a:prstGeom>
          <a:solidFill>
            <a:schemeClr val="accent1">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white"/>
                </a:solidFill>
                <a:effectLst/>
                <a:uLnTx/>
                <a:uFillTx/>
                <a:latin typeface="Bahnschrift" panose="020B0502040204020203" pitchFamily="34" charset="0"/>
                <a:cs typeface="Segoe UI Semibold" panose="020B0702040204020203" pitchFamily="34" charset="0"/>
              </a:rPr>
              <a:t>Background Information</a:t>
            </a:r>
          </a:p>
        </p:txBody>
      </p:sp>
      <p:pic>
        <p:nvPicPr>
          <p:cNvPr id="11" name="Picture 15">
            <a:extLst>
              <a:ext uri="{FF2B5EF4-FFF2-40B4-BE49-F238E27FC236}">
                <a16:creationId xmlns:a16="http://schemas.microsoft.com/office/drawing/2014/main" id="{38712DCA-0698-E310-76C6-46514502E39C}"/>
              </a:ext>
            </a:extLst>
          </p:cNvPr>
          <p:cNvPicPr>
            <a:picLocks noChangeAspect="1"/>
          </p:cNvPicPr>
          <p:nvPr/>
        </p:nvPicPr>
        <p:blipFill>
          <a:blip r:embed="rId3"/>
          <a:stretch>
            <a:fillRect/>
          </a:stretch>
        </p:blipFill>
        <p:spPr>
          <a:xfrm>
            <a:off x="31572819" y="38495659"/>
            <a:ext cx="7256891" cy="1696659"/>
          </a:xfrm>
          <a:prstGeom prst="rect">
            <a:avLst/>
          </a:prstGeom>
        </p:spPr>
      </p:pic>
      <p:sp>
        <p:nvSpPr>
          <p:cNvPr id="64" name="TextBox 63">
            <a:extLst>
              <a:ext uri="{FF2B5EF4-FFF2-40B4-BE49-F238E27FC236}">
                <a16:creationId xmlns:a16="http://schemas.microsoft.com/office/drawing/2014/main" id="{29AB315A-EAEE-A72E-8BA4-B8DB148972EA}"/>
              </a:ext>
            </a:extLst>
          </p:cNvPr>
          <p:cNvSpPr txBox="1"/>
          <p:nvPr/>
        </p:nvSpPr>
        <p:spPr>
          <a:xfrm>
            <a:off x="566470" y="28979302"/>
            <a:ext cx="14053520" cy="1013705"/>
          </a:xfrm>
          <a:prstGeom prst="rect">
            <a:avLst/>
          </a:prstGeom>
          <a:solidFill>
            <a:schemeClr val="accent1">
              <a:lumMod val="75000"/>
            </a:schemeClr>
          </a:solidFill>
        </p:spPr>
        <p:txBody>
          <a:bodyPr wrap="square" rtlCol="0">
            <a:spAutoFit/>
          </a:bodyPr>
          <a:lstStyle/>
          <a:p>
            <a:pPr algn="ctr"/>
            <a:r>
              <a:rPr lang="en-GB" sz="6000" b="1" dirty="0">
                <a:solidFill>
                  <a:schemeClr val="bg1"/>
                </a:solidFill>
                <a:latin typeface="Bahnschrift" panose="020B0502040204020203" pitchFamily="34" charset="0"/>
              </a:rPr>
              <a:t>Conclusion</a:t>
            </a:r>
            <a:endParaRPr lang="en-CA" sz="6000" b="1" dirty="0">
              <a:solidFill>
                <a:schemeClr val="bg1"/>
              </a:solidFill>
              <a:latin typeface="Bahnschrift" panose="020B0502040204020203" pitchFamily="34" charset="0"/>
            </a:endParaRPr>
          </a:p>
        </p:txBody>
      </p:sp>
      <p:pic>
        <p:nvPicPr>
          <p:cNvPr id="91" name="Picture 90">
            <a:extLst>
              <a:ext uri="{FF2B5EF4-FFF2-40B4-BE49-F238E27FC236}">
                <a16:creationId xmlns:a16="http://schemas.microsoft.com/office/drawing/2014/main" id="{6405402A-E765-2F19-4AC4-6D0C9BD254FB}"/>
              </a:ext>
            </a:extLst>
          </p:cNvPr>
          <p:cNvPicPr>
            <a:picLocks noChangeAspect="1"/>
          </p:cNvPicPr>
          <p:nvPr/>
        </p:nvPicPr>
        <p:blipFill rotWithShape="1">
          <a:blip r:embed="rId4"/>
          <a:srcRect l="7351" t="25436" r="9387" b="26181"/>
          <a:stretch/>
        </p:blipFill>
        <p:spPr>
          <a:xfrm>
            <a:off x="686277" y="38561215"/>
            <a:ext cx="8079377" cy="1534425"/>
          </a:xfrm>
          <a:prstGeom prst="rect">
            <a:avLst/>
          </a:prstGeom>
        </p:spPr>
      </p:pic>
      <p:sp>
        <p:nvSpPr>
          <p:cNvPr id="7" name="TextBox 6">
            <a:extLst>
              <a:ext uri="{FF2B5EF4-FFF2-40B4-BE49-F238E27FC236}">
                <a16:creationId xmlns:a16="http://schemas.microsoft.com/office/drawing/2014/main" id="{FCCFF59A-2C6D-C79F-5CE1-D0845D84A677}"/>
              </a:ext>
            </a:extLst>
          </p:cNvPr>
          <p:cNvSpPr txBox="1"/>
          <p:nvPr/>
        </p:nvSpPr>
        <p:spPr>
          <a:xfrm>
            <a:off x="632375" y="18569712"/>
            <a:ext cx="14021210" cy="4078617"/>
          </a:xfrm>
          <a:prstGeom prst="rect">
            <a:avLst/>
          </a:prstGeom>
          <a:solidFill>
            <a:schemeClr val="accent4">
              <a:lumMod val="40000"/>
              <a:lumOff val="60000"/>
            </a:schemeClr>
          </a:solidFill>
        </p:spPr>
        <p:txBody>
          <a:bodyPr wrap="square" lIns="91440" tIns="45720" rIns="91440" bIns="45720" rtlCol="0" anchor="t">
            <a:spAutoFit/>
          </a:bodyPr>
          <a:lstStyle/>
          <a:p>
            <a:pPr>
              <a:lnSpc>
                <a:spcPct val="115000"/>
              </a:lnSpc>
            </a:pPr>
            <a:r>
              <a:rPr lang="en-GB" sz="3600" b="1" dirty="0">
                <a:latin typeface="Segoe UI" panose="020B0502040204020203" pitchFamily="34" charset="0"/>
                <a:ea typeface="Calibri" panose="020F0502020204030204" pitchFamily="34" charset="0"/>
                <a:cs typeface="Segoe UI" panose="020B0502040204020203" pitchFamily="34" charset="0"/>
              </a:rPr>
              <a:t>O</a:t>
            </a:r>
            <a:r>
              <a:rPr lang="en-GB" sz="3600" b="1" dirty="0">
                <a:effectLst/>
                <a:latin typeface="Segoe UI" panose="020B0502040204020203" pitchFamily="34" charset="0"/>
                <a:ea typeface="Calibri" panose="020F0502020204030204" pitchFamily="34" charset="0"/>
                <a:cs typeface="Segoe UI" panose="020B0502040204020203" pitchFamily="34" charset="0"/>
              </a:rPr>
              <a:t>bjectives </a:t>
            </a:r>
            <a:r>
              <a:rPr lang="en-CA" sz="3600" b="1" dirty="0">
                <a:effectLst/>
                <a:latin typeface="Segoe UI" panose="020B0502040204020203" pitchFamily="34" charset="0"/>
                <a:ea typeface="Calibri" panose="020F0502020204030204" pitchFamily="34" charset="0"/>
                <a:cs typeface="Segoe UI" panose="020B0502040204020203" pitchFamily="34" charset="0"/>
              </a:rPr>
              <a:t>of Meet and Greet </a:t>
            </a:r>
            <a:r>
              <a:rPr lang="en-CA" sz="3600" b="1" dirty="0">
                <a:latin typeface="Segoe UI" panose="020B0502040204020203" pitchFamily="34" charset="0"/>
                <a:ea typeface="Calibri" panose="020F0502020204030204" pitchFamily="34" charset="0"/>
                <a:cs typeface="Segoe UI" panose="020B0502040204020203" pitchFamily="34" charset="0"/>
              </a:rPr>
              <a:t>S</a:t>
            </a:r>
            <a:r>
              <a:rPr lang="en-CA" sz="3600" b="1" dirty="0">
                <a:effectLst/>
                <a:latin typeface="Segoe UI" panose="020B0502040204020203" pitchFamily="34" charset="0"/>
                <a:ea typeface="Calibri" panose="020F0502020204030204" pitchFamily="34" charset="0"/>
                <a:cs typeface="Segoe UI" panose="020B0502040204020203" pitchFamily="34" charset="0"/>
              </a:rPr>
              <a:t>essions: </a:t>
            </a:r>
            <a:endParaRPr lang="en-CA" sz="3600" dirty="0">
              <a:effectLst/>
              <a:latin typeface="Segoe UI" panose="020B0502040204020203" pitchFamily="34" charset="0"/>
              <a:ea typeface="Calibri" panose="020F0502020204030204" pitchFamily="34" charset="0"/>
              <a:cs typeface="Segoe UI" panose="020B0502040204020203" pitchFamily="34" charset="0"/>
            </a:endParaRPr>
          </a:p>
          <a:p>
            <a:pPr marL="457200" indent="-457200">
              <a:lnSpc>
                <a:spcPct val="115000"/>
              </a:lnSpc>
              <a:buFont typeface="Arial" panose="020B0604020202020204" pitchFamily="34" charset="0"/>
              <a:buChar char="•"/>
            </a:pPr>
            <a:r>
              <a:rPr lang="en-GB" sz="3200" dirty="0">
                <a:effectLst/>
                <a:latin typeface="Segoe UI" panose="020B0502040204020203" pitchFamily="34" charset="0"/>
                <a:ea typeface="Calibri" panose="020F0502020204030204" pitchFamily="34" charset="0"/>
                <a:cs typeface="Segoe UI" panose="020B0502040204020203" pitchFamily="34" charset="0"/>
              </a:rPr>
              <a:t>Improve communication between Home Health CHN and FPs.</a:t>
            </a:r>
          </a:p>
          <a:p>
            <a:pPr marL="457200" indent="-457200">
              <a:lnSpc>
                <a:spcPct val="115000"/>
              </a:lnSpc>
              <a:buFont typeface="Arial" panose="020B0604020202020204" pitchFamily="34" charset="0"/>
              <a:buChar char="•"/>
            </a:pPr>
            <a:r>
              <a:rPr lang="en-GB" sz="3200" dirty="0">
                <a:effectLst/>
                <a:latin typeface="Segoe UI" panose="020B0502040204020203" pitchFamily="34" charset="0"/>
                <a:ea typeface="Calibri" panose="020F0502020204030204" pitchFamily="34" charset="0"/>
                <a:cs typeface="Segoe UI" panose="020B0502040204020203" pitchFamily="34" charset="0"/>
              </a:rPr>
              <a:t>Improve FPs knowledge of who their CHN is.</a:t>
            </a:r>
          </a:p>
          <a:p>
            <a:pPr marL="457200" indent="-457200">
              <a:lnSpc>
                <a:spcPct val="115000"/>
              </a:lnSpc>
              <a:buFont typeface="Arial" panose="020B0604020202020204" pitchFamily="34" charset="0"/>
              <a:buChar char="•"/>
            </a:pPr>
            <a:r>
              <a:rPr lang="en-GB" sz="3200" dirty="0">
                <a:effectLst/>
                <a:latin typeface="Segoe UI" panose="020B0502040204020203" pitchFamily="34" charset="0"/>
                <a:ea typeface="Calibri" panose="020F0502020204030204" pitchFamily="34" charset="0"/>
                <a:cs typeface="Segoe UI" panose="020B0502040204020203" pitchFamily="34" charset="0"/>
              </a:rPr>
              <a:t>Improve FPs understanding of the CHNs role.</a:t>
            </a:r>
          </a:p>
          <a:p>
            <a:pPr marL="457200" indent="-457200">
              <a:lnSpc>
                <a:spcPct val="115000"/>
              </a:lnSpc>
              <a:buFont typeface="Arial" panose="020B0604020202020204" pitchFamily="34" charset="0"/>
              <a:buChar char="•"/>
            </a:pPr>
            <a:r>
              <a:rPr lang="en-GB" sz="3200" dirty="0">
                <a:effectLst/>
                <a:latin typeface="Segoe UI" panose="020B0502040204020203" pitchFamily="34" charset="0"/>
                <a:ea typeface="Calibri" panose="020F0502020204030204" pitchFamily="34" charset="0"/>
                <a:cs typeface="Segoe UI" panose="020B0502040204020203" pitchFamily="34" charset="0"/>
              </a:rPr>
              <a:t>Improve FPs understanding on how to refer to Home Health.</a:t>
            </a:r>
          </a:p>
          <a:p>
            <a:pPr marL="457200" indent="-457200">
              <a:lnSpc>
                <a:spcPct val="115000"/>
              </a:lnSpc>
              <a:buFont typeface="Arial" panose="020B0604020202020204" pitchFamily="34" charset="0"/>
              <a:buChar char="•"/>
            </a:pPr>
            <a:r>
              <a:rPr lang="en-GB" sz="3200" dirty="0">
                <a:effectLst/>
                <a:latin typeface="Segoe UI"/>
                <a:ea typeface="Calibri" panose="020F0502020204030204" pitchFamily="34" charset="0"/>
                <a:cs typeface="Segoe UI"/>
              </a:rPr>
              <a:t>Improve FP and CHNs understanding on the </a:t>
            </a:r>
            <a:r>
              <a:rPr lang="en-GB" sz="3200" dirty="0">
                <a:latin typeface="Segoe UI"/>
                <a:ea typeface="Calibri" panose="020F0502020204030204" pitchFamily="34" charset="0"/>
                <a:cs typeface="Segoe UI"/>
              </a:rPr>
              <a:t>best</a:t>
            </a:r>
            <a:r>
              <a:rPr lang="en-GB" sz="3200" dirty="0">
                <a:effectLst/>
                <a:latin typeface="Segoe UI"/>
                <a:ea typeface="Calibri" panose="020F0502020204030204" pitchFamily="34" charset="0"/>
                <a:cs typeface="Segoe UI"/>
              </a:rPr>
              <a:t> ways to communicate with one another and how often to communicate with one another.</a:t>
            </a:r>
          </a:p>
        </p:txBody>
      </p:sp>
      <p:sp>
        <p:nvSpPr>
          <p:cNvPr id="28" name="TextBox 27">
            <a:extLst>
              <a:ext uri="{FF2B5EF4-FFF2-40B4-BE49-F238E27FC236}">
                <a16:creationId xmlns:a16="http://schemas.microsoft.com/office/drawing/2014/main" id="{67795BF7-4235-4D3A-3919-6E3ACC79F164}"/>
              </a:ext>
            </a:extLst>
          </p:cNvPr>
          <p:cNvSpPr txBox="1"/>
          <p:nvPr/>
        </p:nvSpPr>
        <p:spPr>
          <a:xfrm>
            <a:off x="632375" y="17234755"/>
            <a:ext cx="38997601" cy="1013705"/>
          </a:xfrm>
          <a:prstGeom prst="rect">
            <a:avLst/>
          </a:prstGeom>
          <a:solidFill>
            <a:schemeClr val="accent1">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white"/>
                </a:solidFill>
                <a:effectLst/>
                <a:uLnTx/>
                <a:uFillTx/>
                <a:latin typeface="Bahnschrift" panose="020B0502040204020203" pitchFamily="34" charset="0"/>
                <a:cs typeface="Segoe UI Semibold" panose="020B0702040204020203" pitchFamily="34" charset="0"/>
              </a:rPr>
              <a:t>Meet &amp; Greet Sessions</a:t>
            </a:r>
          </a:p>
        </p:txBody>
      </p:sp>
      <p:sp>
        <p:nvSpPr>
          <p:cNvPr id="45" name="Rectangle 44">
            <a:extLst>
              <a:ext uri="{FF2B5EF4-FFF2-40B4-BE49-F238E27FC236}">
                <a16:creationId xmlns:a16="http://schemas.microsoft.com/office/drawing/2014/main" id="{6C1B5670-3910-225C-0B03-2054BF58AB43}"/>
              </a:ext>
            </a:extLst>
          </p:cNvPr>
          <p:cNvSpPr/>
          <p:nvPr/>
        </p:nvSpPr>
        <p:spPr>
          <a:xfrm>
            <a:off x="6846822" y="25662022"/>
            <a:ext cx="7730826" cy="13916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200" b="1" dirty="0">
                <a:effectLst/>
                <a:latin typeface="Segoe UI" panose="020B0502040204020203" pitchFamily="34" charset="0"/>
                <a:ea typeface="Calibri" panose="020F0502020204030204" pitchFamily="34" charset="0"/>
                <a:cs typeface="Segoe UI" panose="020B0502040204020203" pitchFamily="34" charset="0"/>
              </a:rPr>
              <a:t>Who Attended: </a:t>
            </a:r>
            <a:r>
              <a:rPr lang="en-CA" sz="3200" dirty="0">
                <a:effectLst/>
                <a:latin typeface="Segoe UI" panose="020B0502040204020203" pitchFamily="34" charset="0"/>
                <a:ea typeface="Calibri" panose="020F0502020204030204" pitchFamily="34" charset="0"/>
                <a:cs typeface="Segoe UI" panose="020B0502040204020203" pitchFamily="34" charset="0"/>
              </a:rPr>
              <a:t>19 FPs and 3 CHNs </a:t>
            </a:r>
          </a:p>
          <a:p>
            <a:r>
              <a:rPr lang="en-CA" sz="3200" b="1" dirty="0">
                <a:effectLst/>
                <a:latin typeface="Segoe UI" panose="020B0502040204020203" pitchFamily="34" charset="0"/>
                <a:ea typeface="Calibri" panose="020F0502020204030204" pitchFamily="34" charset="0"/>
                <a:cs typeface="Segoe UI" panose="020B0502040204020203" pitchFamily="34" charset="0"/>
              </a:rPr>
              <a:t>Survey Response Rate: </a:t>
            </a:r>
            <a:r>
              <a:rPr lang="en-CA" sz="3200" dirty="0">
                <a:effectLst/>
                <a:latin typeface="Segoe UI" panose="020B0502040204020203" pitchFamily="34" charset="0"/>
                <a:ea typeface="Calibri" panose="020F0502020204030204" pitchFamily="34" charset="0"/>
                <a:cs typeface="Segoe UI" panose="020B0502040204020203" pitchFamily="34" charset="0"/>
              </a:rPr>
              <a:t>47% (9 of 19)</a:t>
            </a:r>
            <a:endParaRPr lang="en-CA" sz="3200" dirty="0">
              <a:latin typeface="Segoe UI" panose="020B0502040204020203" pitchFamily="34" charset="0"/>
              <a:cs typeface="Segoe UI" panose="020B0502040204020203" pitchFamily="34" charset="0"/>
            </a:endParaRPr>
          </a:p>
        </p:txBody>
      </p:sp>
      <p:sp>
        <p:nvSpPr>
          <p:cNvPr id="46" name="Rectangle 45">
            <a:extLst>
              <a:ext uri="{FF2B5EF4-FFF2-40B4-BE49-F238E27FC236}">
                <a16:creationId xmlns:a16="http://schemas.microsoft.com/office/drawing/2014/main" id="{71C79F18-CFA4-E85B-1CC6-866611B5CA20}"/>
              </a:ext>
            </a:extLst>
          </p:cNvPr>
          <p:cNvSpPr/>
          <p:nvPr/>
        </p:nvSpPr>
        <p:spPr>
          <a:xfrm>
            <a:off x="6846821" y="27258252"/>
            <a:ext cx="7730827" cy="13083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200" b="1" dirty="0">
                <a:effectLst/>
                <a:latin typeface="Segoe UI" panose="020B0502040204020203" pitchFamily="34" charset="0"/>
                <a:ea typeface="Calibri" panose="020F0502020204030204" pitchFamily="34" charset="0"/>
                <a:cs typeface="Segoe UI" panose="020B0502040204020203" pitchFamily="34" charset="0"/>
              </a:rPr>
              <a:t>Who Attended: </a:t>
            </a:r>
            <a:r>
              <a:rPr lang="en-CA" sz="3200" dirty="0">
                <a:effectLst/>
                <a:latin typeface="Segoe UI" panose="020B0502040204020203" pitchFamily="34" charset="0"/>
                <a:ea typeface="Calibri" panose="020F0502020204030204" pitchFamily="34" charset="0"/>
                <a:cs typeface="Segoe UI" panose="020B0502040204020203" pitchFamily="34" charset="0"/>
              </a:rPr>
              <a:t>31 FPs and 12 CHNs </a:t>
            </a:r>
          </a:p>
          <a:p>
            <a:r>
              <a:rPr lang="en-CA" sz="3200" b="1" dirty="0">
                <a:latin typeface="Segoe UI" panose="020B0502040204020203" pitchFamily="34" charset="0"/>
                <a:ea typeface="Calibri" panose="020F0502020204030204" pitchFamily="34" charset="0"/>
                <a:cs typeface="Segoe UI" panose="020B0502040204020203" pitchFamily="34" charset="0"/>
              </a:rPr>
              <a:t>Survey Response Rate: </a:t>
            </a:r>
            <a:r>
              <a:rPr lang="en-CA" sz="3200" dirty="0">
                <a:effectLst/>
                <a:latin typeface="Segoe UI" panose="020B0502040204020203" pitchFamily="34" charset="0"/>
                <a:ea typeface="Calibri" panose="020F0502020204030204" pitchFamily="34" charset="0"/>
                <a:cs typeface="Segoe UI" panose="020B0502040204020203" pitchFamily="34" charset="0"/>
              </a:rPr>
              <a:t>71% (22 of 31) </a:t>
            </a:r>
            <a:endParaRPr lang="en-CA" sz="3200" dirty="0">
              <a:latin typeface="Segoe UI" panose="020B0502040204020203" pitchFamily="34" charset="0"/>
              <a:cs typeface="Segoe UI" panose="020B0502040204020203" pitchFamily="34" charset="0"/>
            </a:endParaRPr>
          </a:p>
        </p:txBody>
      </p:sp>
      <p:sp>
        <p:nvSpPr>
          <p:cNvPr id="52" name="TextBox 51">
            <a:extLst>
              <a:ext uri="{FF2B5EF4-FFF2-40B4-BE49-F238E27FC236}">
                <a16:creationId xmlns:a16="http://schemas.microsoft.com/office/drawing/2014/main" id="{F75DD8E4-79D6-6EAB-33EF-72EA6640727B}"/>
              </a:ext>
            </a:extLst>
          </p:cNvPr>
          <p:cNvSpPr txBox="1"/>
          <p:nvPr/>
        </p:nvSpPr>
        <p:spPr>
          <a:xfrm>
            <a:off x="652065" y="22977501"/>
            <a:ext cx="14001181" cy="2308902"/>
          </a:xfrm>
          <a:prstGeom prst="rect">
            <a:avLst/>
          </a:prstGeom>
          <a:solidFill>
            <a:schemeClr val="accent4">
              <a:lumMod val="40000"/>
              <a:lumOff val="60000"/>
            </a:schemeClr>
          </a:solidFill>
        </p:spPr>
        <p:txBody>
          <a:bodyPr wrap="square" rtlCol="0">
            <a:spAutoFit/>
          </a:bodyPr>
          <a:lstStyle/>
          <a:p>
            <a:pPr algn="just">
              <a:lnSpc>
                <a:spcPct val="115000"/>
              </a:lnSpc>
            </a:pPr>
            <a:r>
              <a:rPr lang="en-GB" sz="3200" b="1" dirty="0">
                <a:effectLst/>
                <a:latin typeface="Segoe UI" panose="020B0502040204020203" pitchFamily="34" charset="0"/>
                <a:ea typeface="Calibri" panose="020F0502020204030204" pitchFamily="34" charset="0"/>
                <a:cs typeface="Segoe UI" panose="020B0502040204020203" pitchFamily="34" charset="0"/>
              </a:rPr>
              <a:t>Two Meet and Greet sessions were hosted for FPs and CHNs. </a:t>
            </a:r>
            <a:r>
              <a:rPr lang="en-GB" sz="3200" dirty="0">
                <a:latin typeface="Segoe UI" panose="020B0502040204020203" pitchFamily="34" charset="0"/>
                <a:ea typeface="Calibri" panose="020F0502020204030204" pitchFamily="34" charset="0"/>
                <a:cs typeface="Segoe UI" panose="020B0502040204020203" pitchFamily="34" charset="0"/>
              </a:rPr>
              <a:t>Surveys were distributed to FPs prior to the sessions and 6 months after they attended the meet &amp; greet to assess session impacts. 31 pre and post-event surveys were completed by FPs across both sessions. </a:t>
            </a:r>
            <a:endParaRPr lang="en-GB" sz="3200" dirty="0">
              <a:effectLst/>
              <a:latin typeface="Segoe UI" panose="020B0502040204020203" pitchFamily="34" charset="0"/>
              <a:ea typeface="Calibri" panose="020F0502020204030204" pitchFamily="34" charset="0"/>
              <a:cs typeface="Segoe UI" panose="020B0502040204020203" pitchFamily="34" charset="0"/>
            </a:endParaRPr>
          </a:p>
        </p:txBody>
      </p:sp>
      <p:sp>
        <p:nvSpPr>
          <p:cNvPr id="57" name="Arrow: Chevron 56">
            <a:extLst>
              <a:ext uri="{FF2B5EF4-FFF2-40B4-BE49-F238E27FC236}">
                <a16:creationId xmlns:a16="http://schemas.microsoft.com/office/drawing/2014/main" id="{26DBCFFD-B3C5-628B-D372-C49F534ACAFD}"/>
              </a:ext>
            </a:extLst>
          </p:cNvPr>
          <p:cNvSpPr/>
          <p:nvPr/>
        </p:nvSpPr>
        <p:spPr>
          <a:xfrm>
            <a:off x="686277" y="25651577"/>
            <a:ext cx="5373869" cy="1297061"/>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2021</a:t>
            </a:r>
            <a:endParaRPr lang="en-CA" dirty="0">
              <a:solidFill>
                <a:schemeClr val="bg1"/>
              </a:solidFill>
            </a:endParaRPr>
          </a:p>
        </p:txBody>
      </p:sp>
      <p:sp>
        <p:nvSpPr>
          <p:cNvPr id="62" name="TextBox 61">
            <a:extLst>
              <a:ext uri="{FF2B5EF4-FFF2-40B4-BE49-F238E27FC236}">
                <a16:creationId xmlns:a16="http://schemas.microsoft.com/office/drawing/2014/main" id="{5E34975C-C788-01C5-B5C6-C47C7ACCBB1F}"/>
              </a:ext>
            </a:extLst>
          </p:cNvPr>
          <p:cNvSpPr txBox="1"/>
          <p:nvPr/>
        </p:nvSpPr>
        <p:spPr>
          <a:xfrm>
            <a:off x="15200475" y="37170096"/>
            <a:ext cx="18309517" cy="523220"/>
          </a:xfrm>
          <a:prstGeom prst="rect">
            <a:avLst/>
          </a:prstGeom>
          <a:noFill/>
        </p:spPr>
        <p:txBody>
          <a:bodyPr wrap="square">
            <a:spAutoFit/>
          </a:bodyPr>
          <a:lstStyle/>
          <a:p>
            <a:pPr algn="just" fontAlgn="base"/>
            <a:r>
              <a:rPr lang="en-CA" sz="2800" i="1" dirty="0">
                <a:solidFill>
                  <a:schemeClr val="tx1">
                    <a:lumMod val="50000"/>
                    <a:lumOff val="50000"/>
                  </a:schemeClr>
                </a:solidFill>
                <a:effectLst/>
                <a:ea typeface="Times New Roman" panose="02020603050405020304" pitchFamily="18" charset="0"/>
              </a:rPr>
              <a:t>*Question was not included on the post event survey used for the second meet &amp; greet session</a:t>
            </a:r>
            <a:endParaRPr lang="en-GB" sz="2800" i="1" dirty="0">
              <a:solidFill>
                <a:schemeClr val="tx1">
                  <a:lumMod val="50000"/>
                  <a:lumOff val="50000"/>
                </a:schemeClr>
              </a:solidFill>
              <a:effectLst/>
              <a:ea typeface="Times New Roman" panose="02020603050405020304" pitchFamily="18" charset="0"/>
            </a:endParaRPr>
          </a:p>
        </p:txBody>
      </p:sp>
      <p:pic>
        <p:nvPicPr>
          <p:cNvPr id="69" name="Graphic 68" descr="Boardroom with solid fill">
            <a:extLst>
              <a:ext uri="{FF2B5EF4-FFF2-40B4-BE49-F238E27FC236}">
                <a16:creationId xmlns:a16="http://schemas.microsoft.com/office/drawing/2014/main" id="{7AEB645F-CA5D-43D6-EA14-4098D88120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4185" y="11239552"/>
            <a:ext cx="3126062" cy="3126062"/>
          </a:xfrm>
          <a:prstGeom prst="rect">
            <a:avLst/>
          </a:prstGeom>
        </p:spPr>
      </p:pic>
      <p:sp>
        <p:nvSpPr>
          <p:cNvPr id="74" name="TextBox 73">
            <a:extLst>
              <a:ext uri="{FF2B5EF4-FFF2-40B4-BE49-F238E27FC236}">
                <a16:creationId xmlns:a16="http://schemas.microsoft.com/office/drawing/2014/main" id="{02475212-D96A-5212-8254-78D89F84031F}"/>
              </a:ext>
            </a:extLst>
          </p:cNvPr>
          <p:cNvSpPr txBox="1"/>
          <p:nvPr/>
        </p:nvSpPr>
        <p:spPr>
          <a:xfrm>
            <a:off x="599727" y="5287627"/>
            <a:ext cx="10405730" cy="6273064"/>
          </a:xfrm>
          <a:prstGeom prst="rect">
            <a:avLst/>
          </a:prstGeom>
          <a:noFill/>
        </p:spPr>
        <p:txBody>
          <a:bodyPr wrap="square" rtlCol="0">
            <a:spAutoFit/>
          </a:bodyPr>
          <a:lstStyle/>
          <a:p>
            <a:pPr algn="just">
              <a:lnSpc>
                <a:spcPct val="115000"/>
              </a:lnSpc>
            </a:pPr>
            <a:r>
              <a:rPr lang="en-GB" sz="3200" dirty="0">
                <a:effectLst/>
                <a:latin typeface="Segoe UI" panose="020B0502040204020203" pitchFamily="34" charset="0"/>
                <a:ea typeface="Calibri" panose="020F0502020204030204" pitchFamily="34" charset="0"/>
                <a:cs typeface="Segoe UI" panose="020B0502040204020203" pitchFamily="34" charset="0"/>
              </a:rPr>
              <a:t>The Surrey North Delta Division of Family Practice “Coordinating Complex Care for Older Adults” (CCCOA) Shared Care Project aimed to support coordinated care of older adults with co-morbidities, so that they can remain at home and be healthy as long as they are able. One focus</a:t>
            </a:r>
            <a:r>
              <a:rPr lang="en-GB" sz="3200" dirty="0">
                <a:latin typeface="Segoe UI" panose="020B0502040204020203" pitchFamily="34" charset="0"/>
                <a:ea typeface="Calibri" panose="020F0502020204030204" pitchFamily="34" charset="0"/>
                <a:cs typeface="Segoe UI" panose="020B0502040204020203" pitchFamily="34" charset="0"/>
              </a:rPr>
              <a:t> area of the project was collaboration with Home Health (Fraser Health Authority) in Surrey, BC. </a:t>
            </a:r>
          </a:p>
          <a:p>
            <a:pPr algn="just">
              <a:lnSpc>
                <a:spcPct val="115000"/>
              </a:lnSpc>
            </a:pPr>
            <a:endParaRPr lang="en-GB" sz="3200" dirty="0">
              <a:latin typeface="Segoe UI" panose="020B0502040204020203" pitchFamily="34" charset="0"/>
              <a:ea typeface="Calibri" panose="020F0502020204030204" pitchFamily="34" charset="0"/>
              <a:cs typeface="Segoe UI" panose="020B0502040204020203" pitchFamily="34" charset="0"/>
            </a:endParaRPr>
          </a:p>
          <a:p>
            <a:pPr algn="just">
              <a:lnSpc>
                <a:spcPct val="115000"/>
              </a:lnSpc>
            </a:pPr>
            <a:endParaRPr lang="en-GB" sz="3200" dirty="0">
              <a:latin typeface="Segoe UI" panose="020B0502040204020203" pitchFamily="34" charset="0"/>
              <a:ea typeface="Calibri" panose="020F0502020204030204" pitchFamily="34" charset="0"/>
              <a:cs typeface="Segoe UI" panose="020B0502040204020203" pitchFamily="34" charset="0"/>
            </a:endParaRPr>
          </a:p>
          <a:p>
            <a:pPr algn="just">
              <a:lnSpc>
                <a:spcPct val="115000"/>
              </a:lnSpc>
            </a:pPr>
            <a:r>
              <a:rPr lang="en-GB" sz="3200" b="1" dirty="0">
                <a:latin typeface="Segoe UI" panose="020B0502040204020203" pitchFamily="34" charset="0"/>
                <a:ea typeface="Calibri" panose="020F0502020204030204" pitchFamily="34" charset="0"/>
                <a:cs typeface="Segoe UI" panose="020B0502040204020203" pitchFamily="34" charset="0"/>
              </a:rPr>
              <a:t>As part of this collaboration, the following activities were implemented:</a:t>
            </a:r>
          </a:p>
        </p:txBody>
      </p:sp>
      <p:sp>
        <p:nvSpPr>
          <p:cNvPr id="77" name="Arrow: Chevron 76">
            <a:extLst>
              <a:ext uri="{FF2B5EF4-FFF2-40B4-BE49-F238E27FC236}">
                <a16:creationId xmlns:a16="http://schemas.microsoft.com/office/drawing/2014/main" id="{2909BDDB-2587-0EB6-41DD-A1861762A41D}"/>
              </a:ext>
            </a:extLst>
          </p:cNvPr>
          <p:cNvSpPr/>
          <p:nvPr/>
        </p:nvSpPr>
        <p:spPr>
          <a:xfrm>
            <a:off x="686276" y="27303366"/>
            <a:ext cx="5373869" cy="1297061"/>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2022</a:t>
            </a:r>
            <a:endParaRPr lang="en-CA" dirty="0">
              <a:solidFill>
                <a:schemeClr val="bg1"/>
              </a:solidFill>
            </a:endParaRPr>
          </a:p>
        </p:txBody>
      </p:sp>
      <p:sp>
        <p:nvSpPr>
          <p:cNvPr id="78" name="TextBox 77">
            <a:extLst>
              <a:ext uri="{FF2B5EF4-FFF2-40B4-BE49-F238E27FC236}">
                <a16:creationId xmlns:a16="http://schemas.microsoft.com/office/drawing/2014/main" id="{B1082304-F380-A9F2-0C5D-7BDB09084007}"/>
              </a:ext>
            </a:extLst>
          </p:cNvPr>
          <p:cNvSpPr txBox="1"/>
          <p:nvPr/>
        </p:nvSpPr>
        <p:spPr>
          <a:xfrm>
            <a:off x="3317005" y="11291969"/>
            <a:ext cx="7715559" cy="5706755"/>
          </a:xfrm>
          <a:prstGeom prst="rect">
            <a:avLst/>
          </a:prstGeom>
          <a:noFill/>
        </p:spPr>
        <p:txBody>
          <a:bodyPr wrap="square" rtlCol="0">
            <a:spAutoFit/>
          </a:bodyPr>
          <a:lstStyle/>
          <a:p>
            <a:pPr algn="just">
              <a:lnSpc>
                <a:spcPct val="115000"/>
              </a:lnSpc>
            </a:pPr>
            <a:endParaRPr lang="en-GB" sz="3200" dirty="0">
              <a:latin typeface="Segoe UI" panose="020B0502040204020203" pitchFamily="34" charset="0"/>
              <a:ea typeface="Calibri" panose="020F0502020204030204" pitchFamily="34" charset="0"/>
              <a:cs typeface="Segoe UI" panose="020B0502040204020203" pitchFamily="34" charset="0"/>
            </a:endParaRPr>
          </a:p>
          <a:p>
            <a:pPr marL="457200" indent="-457200" algn="just">
              <a:lnSpc>
                <a:spcPct val="115000"/>
              </a:lnSpc>
              <a:buFont typeface="Wingdings" panose="05000000000000000000" pitchFamily="2" charset="2"/>
              <a:buChar char="Ø"/>
            </a:pPr>
            <a:r>
              <a:rPr lang="en-GB" sz="3200" b="1" dirty="0">
                <a:latin typeface="Segoe UI" panose="020B0502040204020203" pitchFamily="34" charset="0"/>
                <a:ea typeface="Calibri" panose="020F0502020204030204" pitchFamily="34" charset="0"/>
                <a:cs typeface="Segoe UI" panose="020B0502040204020203" pitchFamily="34" charset="0"/>
              </a:rPr>
              <a:t>Meet and Greet sessions </a:t>
            </a:r>
            <a:r>
              <a:rPr lang="en-GB" sz="3200" dirty="0">
                <a:latin typeface="Segoe UI" panose="020B0502040204020203" pitchFamily="34" charset="0"/>
                <a:ea typeface="Calibri" panose="020F0502020204030204" pitchFamily="34" charset="0"/>
                <a:cs typeface="Segoe UI" panose="020B0502040204020203" pitchFamily="34" charset="0"/>
              </a:rPr>
              <a:t>were organized </a:t>
            </a:r>
            <a:r>
              <a:rPr lang="en-GB" sz="3200" dirty="0">
                <a:effectLst/>
                <a:latin typeface="Segoe UI" panose="020B0502040204020203" pitchFamily="34" charset="0"/>
                <a:ea typeface="Calibri" panose="020F0502020204030204" pitchFamily="34" charset="0"/>
                <a:cs typeface="Segoe UI" panose="020B0502040204020203" pitchFamily="34" charset="0"/>
              </a:rPr>
              <a:t>for Home Health Community Health Nurses (CHNs) and Family Physicians (FPs) as well as for CHNs and MOAs.</a:t>
            </a:r>
          </a:p>
          <a:p>
            <a:pPr marL="457200" indent="-457200" algn="just">
              <a:lnSpc>
                <a:spcPct val="115000"/>
              </a:lnSpc>
              <a:buFont typeface="Wingdings" panose="05000000000000000000" pitchFamily="2" charset="2"/>
              <a:buChar char="Ø"/>
            </a:pPr>
            <a:endParaRPr lang="en-GB" sz="3200" dirty="0">
              <a:effectLst/>
              <a:latin typeface="Segoe UI" panose="020B0502040204020203" pitchFamily="34" charset="0"/>
              <a:ea typeface="Calibri" panose="020F0502020204030204" pitchFamily="34" charset="0"/>
              <a:cs typeface="Segoe UI" panose="020B0502040204020203" pitchFamily="34" charset="0"/>
            </a:endParaRPr>
          </a:p>
          <a:p>
            <a:pPr marL="457200" indent="-457200" algn="just">
              <a:lnSpc>
                <a:spcPct val="115000"/>
              </a:lnSpc>
              <a:buFont typeface="Wingdings" panose="05000000000000000000" pitchFamily="2" charset="2"/>
              <a:buChar char="Ø"/>
            </a:pPr>
            <a:r>
              <a:rPr lang="en-GB" sz="3200" b="1" dirty="0">
                <a:effectLst/>
                <a:latin typeface="Segoe UI" panose="020B0502040204020203" pitchFamily="34" charset="0"/>
                <a:ea typeface="Calibri" panose="020F0502020204030204" pitchFamily="34" charset="0"/>
                <a:cs typeface="Segoe UI" panose="020B0502040204020203" pitchFamily="34" charset="0"/>
              </a:rPr>
              <a:t>A cover sheet and patient list </a:t>
            </a:r>
            <a:r>
              <a:rPr lang="en-GB" sz="3200" dirty="0">
                <a:effectLst/>
                <a:latin typeface="Segoe UI" panose="020B0502040204020203" pitchFamily="34" charset="0"/>
                <a:ea typeface="Calibri" panose="020F0502020204030204" pitchFamily="34" charset="0"/>
                <a:cs typeface="Segoe UI" panose="020B0502040204020203" pitchFamily="34" charset="0"/>
              </a:rPr>
              <a:t>was designed and sent to FPs by Home Health on a quarterly basis.</a:t>
            </a:r>
          </a:p>
        </p:txBody>
      </p:sp>
      <p:pic>
        <p:nvPicPr>
          <p:cNvPr id="79" name="Graphic 25" descr="List with solid fill">
            <a:extLst>
              <a:ext uri="{FF2B5EF4-FFF2-40B4-BE49-F238E27FC236}">
                <a16:creationId xmlns:a16="http://schemas.microsoft.com/office/drawing/2014/main" id="{AB8A9B2E-8768-CB97-082B-E66A41FC1CF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2375" y="14098991"/>
            <a:ext cx="2598728" cy="2598728"/>
          </a:xfrm>
          <a:prstGeom prst="rect">
            <a:avLst/>
          </a:prstGeom>
        </p:spPr>
      </p:pic>
      <p:sp>
        <p:nvSpPr>
          <p:cNvPr id="82" name="TextBox 81">
            <a:extLst>
              <a:ext uri="{FF2B5EF4-FFF2-40B4-BE49-F238E27FC236}">
                <a16:creationId xmlns:a16="http://schemas.microsoft.com/office/drawing/2014/main" id="{CE6E97A7-10A5-3C93-3CCC-780EF4E83ECB}"/>
              </a:ext>
            </a:extLst>
          </p:cNvPr>
          <p:cNvSpPr txBox="1"/>
          <p:nvPr/>
        </p:nvSpPr>
        <p:spPr>
          <a:xfrm>
            <a:off x="11495315" y="3931978"/>
            <a:ext cx="28138560" cy="1029731"/>
          </a:xfrm>
          <a:prstGeom prst="rect">
            <a:avLst/>
          </a:prstGeom>
          <a:solidFill>
            <a:schemeClr val="accent1">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prstClr val="white"/>
                </a:solidFill>
                <a:effectLst/>
                <a:uLnTx/>
                <a:uFillTx/>
                <a:latin typeface="Bahnschrift" panose="020B0502040204020203" pitchFamily="34" charset="0"/>
                <a:cs typeface="Segoe UI Semibold" panose="020B0702040204020203" pitchFamily="34" charset="0"/>
              </a:rPr>
              <a:t>The Cover Sheet and Patient List</a:t>
            </a:r>
          </a:p>
        </p:txBody>
      </p:sp>
      <p:sp>
        <p:nvSpPr>
          <p:cNvPr id="83" name="TextBox 82">
            <a:extLst>
              <a:ext uri="{FF2B5EF4-FFF2-40B4-BE49-F238E27FC236}">
                <a16:creationId xmlns:a16="http://schemas.microsoft.com/office/drawing/2014/main" id="{030686DD-BBAF-DB77-57B7-8407455E13CD}"/>
              </a:ext>
            </a:extLst>
          </p:cNvPr>
          <p:cNvSpPr txBox="1"/>
          <p:nvPr/>
        </p:nvSpPr>
        <p:spPr>
          <a:xfrm>
            <a:off x="15242816" y="18536347"/>
            <a:ext cx="24288689" cy="1194133"/>
          </a:xfrm>
          <a:prstGeom prst="rect">
            <a:avLst/>
          </a:prstGeom>
          <a:noFill/>
        </p:spPr>
        <p:txBody>
          <a:bodyPr wrap="square">
            <a:spAutoFit/>
          </a:bodyPr>
          <a:lstStyle/>
          <a:p>
            <a:pPr algn="just" fontAlgn="base"/>
            <a:r>
              <a:rPr lang="en-CA" sz="3600" dirty="0">
                <a:solidFill>
                  <a:srgbClr val="000000"/>
                </a:solidFill>
                <a:effectLst/>
                <a:ea typeface="Times New Roman" panose="02020603050405020304" pitchFamily="18" charset="0"/>
              </a:rPr>
              <a:t>Survey findings show that overall, providing opportunities for FPs and CHNs to connect via Meet and Greet sessions was an valuable </a:t>
            </a:r>
            <a:r>
              <a:rPr lang="en-CA" sz="3600" b="1" dirty="0">
                <a:solidFill>
                  <a:srgbClr val="000000"/>
                </a:solidFill>
                <a:effectLst/>
                <a:ea typeface="Times New Roman" panose="02020603050405020304" pitchFamily="18" charset="0"/>
              </a:rPr>
              <a:t>part of improving their familiarity and </a:t>
            </a:r>
            <a:r>
              <a:rPr lang="en-GB" sz="3600" b="1" dirty="0">
                <a:effectLst/>
                <a:ea typeface="Times New Roman" panose="02020603050405020304" pitchFamily="18" charset="0"/>
              </a:rPr>
              <a:t>communication, </a:t>
            </a:r>
            <a:r>
              <a:rPr lang="en-GB" sz="3600" dirty="0">
                <a:effectLst/>
                <a:ea typeface="Times New Roman" panose="02020603050405020304" pitchFamily="18" charset="0"/>
              </a:rPr>
              <a:t>as seen in Figure 2. </a:t>
            </a:r>
            <a:endParaRPr lang="en-GB" sz="3600" dirty="0">
              <a:ea typeface="Times New Roman" panose="02020603050405020304" pitchFamily="18" charset="0"/>
            </a:endParaRPr>
          </a:p>
        </p:txBody>
      </p:sp>
      <p:sp>
        <p:nvSpPr>
          <p:cNvPr id="84" name="TextBox 83">
            <a:extLst>
              <a:ext uri="{FF2B5EF4-FFF2-40B4-BE49-F238E27FC236}">
                <a16:creationId xmlns:a16="http://schemas.microsoft.com/office/drawing/2014/main" id="{C8BB2D44-8D84-89F1-67E8-BCFA2F094026}"/>
              </a:ext>
            </a:extLst>
          </p:cNvPr>
          <p:cNvSpPr txBox="1"/>
          <p:nvPr/>
        </p:nvSpPr>
        <p:spPr>
          <a:xfrm>
            <a:off x="11576579" y="5271551"/>
            <a:ext cx="6060114" cy="9670917"/>
          </a:xfrm>
          <a:prstGeom prst="rect">
            <a:avLst/>
          </a:prstGeom>
          <a:solidFill>
            <a:schemeClr val="accent4">
              <a:lumMod val="40000"/>
              <a:lumOff val="60000"/>
            </a:schemeClr>
          </a:solidFill>
        </p:spPr>
        <p:txBody>
          <a:bodyPr wrap="square" rtlCol="0">
            <a:spAutoFit/>
          </a:bodyPr>
          <a:lstStyle/>
          <a:p>
            <a:pPr algn="just">
              <a:lnSpc>
                <a:spcPct val="115000"/>
              </a:lnSpc>
            </a:pPr>
            <a:r>
              <a:rPr lang="en-GB" sz="3200" dirty="0">
                <a:effectLst/>
                <a:latin typeface="Segoe UI" panose="020B0502040204020203" pitchFamily="34" charset="0"/>
                <a:ea typeface="Calibri" panose="020F0502020204030204" pitchFamily="34" charset="0"/>
                <a:cs typeface="Segoe UI" panose="020B0502040204020203" pitchFamily="34" charset="0"/>
              </a:rPr>
              <a:t>A cover sheet and patient list was designed to help remind FPs who their Home Health CHN is and which of their patients are currently being seen by Home Health. The cover sheet also included information about the CHN such as their name, their contact information and their Home Health office location. This information </a:t>
            </a:r>
            <a:r>
              <a:rPr lang="en-GB" sz="3200" dirty="0">
                <a:latin typeface="Segoe UI" panose="020B0502040204020203" pitchFamily="34" charset="0"/>
                <a:ea typeface="Calibri" panose="020F0502020204030204" pitchFamily="34" charset="0"/>
                <a:cs typeface="Segoe UI" panose="020B0502040204020203" pitchFamily="34" charset="0"/>
              </a:rPr>
              <a:t>was</a:t>
            </a:r>
            <a:r>
              <a:rPr lang="en-GB" sz="3200" dirty="0">
                <a:effectLst/>
                <a:latin typeface="Segoe UI" panose="020B0502040204020203" pitchFamily="34" charset="0"/>
                <a:ea typeface="Calibri" panose="020F0502020204030204" pitchFamily="34" charset="0"/>
                <a:cs typeface="Segoe UI" panose="020B0502040204020203" pitchFamily="34" charset="0"/>
              </a:rPr>
              <a:t> sent to FPs quarterly by Home Health. FPs were followed up with at three different timepoints of the project to </a:t>
            </a:r>
            <a:r>
              <a:rPr lang="en-GB" sz="3200" dirty="0">
                <a:latin typeface="Segoe UI" panose="020B0502040204020203" pitchFamily="34" charset="0"/>
                <a:ea typeface="Calibri" panose="020F0502020204030204" pitchFamily="34" charset="0"/>
                <a:cs typeface="Segoe UI" panose="020B0502040204020203" pitchFamily="34" charset="0"/>
              </a:rPr>
              <a:t>assess if FPs were receiving the cover sheet and patient list. </a:t>
            </a:r>
            <a:endParaRPr lang="en-GB" sz="3200" b="1" dirty="0">
              <a:latin typeface="Segoe UI" panose="020B0502040204020203" pitchFamily="34" charset="0"/>
              <a:ea typeface="Calibri" panose="020F0502020204030204" pitchFamily="34" charset="0"/>
              <a:cs typeface="Segoe UI" panose="020B0502040204020203" pitchFamily="34" charset="0"/>
            </a:endParaRPr>
          </a:p>
        </p:txBody>
      </p:sp>
      <p:sp>
        <p:nvSpPr>
          <p:cNvPr id="86" name="TextBox 85">
            <a:extLst>
              <a:ext uri="{FF2B5EF4-FFF2-40B4-BE49-F238E27FC236}">
                <a16:creationId xmlns:a16="http://schemas.microsoft.com/office/drawing/2014/main" id="{244BC688-9664-A0F1-EFCD-E42CD71CC21D}"/>
              </a:ext>
            </a:extLst>
          </p:cNvPr>
          <p:cNvSpPr txBox="1"/>
          <p:nvPr/>
        </p:nvSpPr>
        <p:spPr>
          <a:xfrm>
            <a:off x="18195830" y="5142080"/>
            <a:ext cx="21434146" cy="1742593"/>
          </a:xfrm>
          <a:prstGeom prst="rect">
            <a:avLst/>
          </a:prstGeom>
          <a:noFill/>
        </p:spPr>
        <p:txBody>
          <a:bodyPr wrap="square" rtlCol="0">
            <a:spAutoFit/>
          </a:bodyPr>
          <a:lstStyle/>
          <a:p>
            <a:pPr algn="just">
              <a:lnSpc>
                <a:spcPct val="115000"/>
              </a:lnSpc>
            </a:pPr>
            <a:r>
              <a:rPr lang="en-GB" sz="3200" dirty="0">
                <a:effectLst/>
                <a:latin typeface="Segoe UI" panose="020B0502040204020203" pitchFamily="34" charset="0"/>
                <a:ea typeface="Calibri" panose="020F0502020204030204" pitchFamily="34" charset="0"/>
                <a:cs typeface="Segoe UI" panose="020B0502040204020203" pitchFamily="34" charset="0"/>
              </a:rPr>
              <a:t>During CCCOA project implementation, approximately two thirds (60 to 67%) of FPs consistently reported that they remember receiving the cover letter and patient list. 87% (27 of 31) of FPs  agreed that they were happy with the frequency of communication about their Home Heath patients between themselves and their CHN </a:t>
            </a:r>
            <a:r>
              <a:rPr lang="en-GB" sz="3200">
                <a:effectLst/>
                <a:latin typeface="Segoe UI" panose="020B0502040204020203" pitchFamily="34" charset="0"/>
                <a:ea typeface="Calibri" panose="020F0502020204030204" pitchFamily="34" charset="0"/>
                <a:cs typeface="Segoe UI" panose="020B0502040204020203" pitchFamily="34" charset="0"/>
              </a:rPr>
              <a:t>(Figure 1). </a:t>
            </a:r>
            <a:endParaRPr lang="en-GB" sz="3200" b="1" dirty="0">
              <a:latin typeface="Segoe UI" panose="020B0502040204020203" pitchFamily="34" charset="0"/>
              <a:ea typeface="Calibri" panose="020F0502020204030204" pitchFamily="34" charset="0"/>
              <a:cs typeface="Segoe UI" panose="020B0502040204020203" pitchFamily="34" charset="0"/>
            </a:endParaRPr>
          </a:p>
        </p:txBody>
      </p:sp>
      <p:sp>
        <p:nvSpPr>
          <p:cNvPr id="87" name="TextBox 86">
            <a:extLst>
              <a:ext uri="{FF2B5EF4-FFF2-40B4-BE49-F238E27FC236}">
                <a16:creationId xmlns:a16="http://schemas.microsoft.com/office/drawing/2014/main" id="{595BD373-47F2-A7E0-C46A-C5F26D9ABDD0}"/>
              </a:ext>
            </a:extLst>
          </p:cNvPr>
          <p:cNvSpPr txBox="1"/>
          <p:nvPr/>
        </p:nvSpPr>
        <p:spPr>
          <a:xfrm>
            <a:off x="566470" y="34168604"/>
            <a:ext cx="14020870" cy="1015663"/>
          </a:xfrm>
          <a:prstGeom prst="rect">
            <a:avLst/>
          </a:prstGeom>
          <a:solidFill>
            <a:schemeClr val="accent1">
              <a:lumMod val="75000"/>
            </a:schemeClr>
          </a:solidFill>
        </p:spPr>
        <p:txBody>
          <a:bodyPr wrap="square" rtlCol="0">
            <a:spAutoFit/>
          </a:bodyPr>
          <a:lstStyle/>
          <a:p>
            <a:pPr algn="ctr"/>
            <a:r>
              <a:rPr lang="en-GB" sz="6000" b="1" dirty="0">
                <a:solidFill>
                  <a:schemeClr val="bg1"/>
                </a:solidFill>
                <a:latin typeface="Bahnschrift" panose="020B0502040204020203" pitchFamily="34" charset="0"/>
              </a:rPr>
              <a:t>Acknowledgements</a:t>
            </a:r>
            <a:endParaRPr lang="en-CA" sz="6000" b="1" dirty="0">
              <a:solidFill>
                <a:schemeClr val="bg1"/>
              </a:solidFill>
              <a:latin typeface="Bahnschrift" panose="020B0502040204020203" pitchFamily="34" charset="0"/>
            </a:endParaRPr>
          </a:p>
        </p:txBody>
      </p:sp>
      <p:sp>
        <p:nvSpPr>
          <p:cNvPr id="88" name="TextBox 87">
            <a:extLst>
              <a:ext uri="{FF2B5EF4-FFF2-40B4-BE49-F238E27FC236}">
                <a16:creationId xmlns:a16="http://schemas.microsoft.com/office/drawing/2014/main" id="{3C1DE50F-C867-9328-E7CB-F41DF4D59401}"/>
              </a:ext>
            </a:extLst>
          </p:cNvPr>
          <p:cNvSpPr txBox="1"/>
          <p:nvPr/>
        </p:nvSpPr>
        <p:spPr>
          <a:xfrm>
            <a:off x="32087614" y="11803957"/>
            <a:ext cx="7600917" cy="2875211"/>
          </a:xfrm>
          <a:prstGeom prst="rect">
            <a:avLst/>
          </a:prstGeom>
          <a:noFill/>
        </p:spPr>
        <p:txBody>
          <a:bodyPr wrap="square" rtlCol="0">
            <a:spAutoFit/>
          </a:bodyPr>
          <a:lstStyle/>
          <a:p>
            <a:pPr algn="just">
              <a:lnSpc>
                <a:spcPct val="115000"/>
              </a:lnSpc>
            </a:pPr>
            <a:r>
              <a:rPr lang="en-GB" sz="3200" dirty="0">
                <a:effectLst/>
                <a:latin typeface="Segoe UI" panose="020B0502040204020203" pitchFamily="34" charset="0"/>
                <a:ea typeface="Calibri" panose="020F0502020204030204" pitchFamily="34" charset="0"/>
                <a:cs typeface="Segoe UI" panose="020B0502040204020203" pitchFamily="34" charset="0"/>
              </a:rPr>
              <a:t>The cover sheet and patient lists are now </a:t>
            </a:r>
            <a:r>
              <a:rPr lang="en-GB" sz="3200" dirty="0">
                <a:latin typeface="Segoe UI" panose="020B0502040204020203" pitchFamily="34" charset="0"/>
                <a:ea typeface="Calibri" panose="020F0502020204030204" pitchFamily="34" charset="0"/>
                <a:cs typeface="Segoe UI" panose="020B0502040204020203" pitchFamily="34" charset="0"/>
              </a:rPr>
              <a:t>an </a:t>
            </a:r>
            <a:r>
              <a:rPr lang="en-GB" sz="3200" dirty="0">
                <a:effectLst/>
                <a:latin typeface="Segoe UI" panose="020B0502040204020203" pitchFamily="34" charset="0"/>
                <a:ea typeface="Calibri" panose="020F0502020204030204" pitchFamily="34" charset="0"/>
                <a:cs typeface="Segoe UI" panose="020B0502040204020203" pitchFamily="34" charset="0"/>
              </a:rPr>
              <a:t>embedded part of the Home Health communication process with quarterly lists sent out, </a:t>
            </a:r>
            <a:r>
              <a:rPr lang="en-GB" sz="3200" b="1" dirty="0">
                <a:effectLst/>
                <a:latin typeface="Segoe UI" panose="020B0502040204020203" pitchFamily="34" charset="0"/>
                <a:ea typeface="Calibri" panose="020F0502020204030204" pitchFamily="34" charset="0"/>
                <a:cs typeface="Segoe UI" panose="020B0502040204020203" pitchFamily="34" charset="0"/>
              </a:rPr>
              <a:t>representing over 2000 patients in the community. </a:t>
            </a:r>
            <a:endParaRPr lang="en-GB" sz="3200" b="1" dirty="0">
              <a:latin typeface="Segoe UI" panose="020B0502040204020203" pitchFamily="34" charset="0"/>
              <a:ea typeface="Calibri" panose="020F0502020204030204" pitchFamily="34" charset="0"/>
              <a:cs typeface="Segoe UI" panose="020B0502040204020203" pitchFamily="34" charset="0"/>
            </a:endParaRPr>
          </a:p>
        </p:txBody>
      </p:sp>
      <p:sp>
        <p:nvSpPr>
          <p:cNvPr id="89" name="Speech Bubble: Rectangle with Corners Rounded 88">
            <a:extLst>
              <a:ext uri="{FF2B5EF4-FFF2-40B4-BE49-F238E27FC236}">
                <a16:creationId xmlns:a16="http://schemas.microsoft.com/office/drawing/2014/main" id="{2F48CA35-B4DA-8DA0-3694-818FE6138B6E}"/>
              </a:ext>
            </a:extLst>
          </p:cNvPr>
          <p:cNvSpPr>
            <a:spLocks/>
          </p:cNvSpPr>
          <p:nvPr/>
        </p:nvSpPr>
        <p:spPr>
          <a:xfrm>
            <a:off x="11495315" y="15780057"/>
            <a:ext cx="28036190" cy="1259950"/>
          </a:xfrm>
          <a:prstGeom prst="wedgeRoundRectCallout">
            <a:avLst>
              <a:gd name="adj1" fmla="val 33881"/>
              <a:gd name="adj2" fmla="val -68242"/>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3862426" rtl="0" eaLnBrk="1" fontAlgn="auto" latinLnBrk="0" hangingPunct="1">
              <a:lnSpc>
                <a:spcPct val="100000"/>
              </a:lnSpc>
              <a:spcBef>
                <a:spcPts val="0"/>
              </a:spcBef>
              <a:spcAft>
                <a:spcPts val="0"/>
              </a:spcAft>
              <a:buClrTx/>
              <a:buSzTx/>
              <a:buFontTx/>
              <a:buNone/>
              <a:tabLst/>
              <a:defRPr/>
            </a:pPr>
            <a:r>
              <a:rPr lang="en-GB" sz="3200" i="1" dirty="0">
                <a:solidFill>
                  <a:schemeClr val="bg1"/>
                </a:solidFill>
                <a:effectLst/>
                <a:latin typeface="Segoe UI"/>
                <a:ea typeface="Times New Roman" panose="02020603050405020304" pitchFamily="18" charset="0"/>
                <a:cs typeface="Segoe UI"/>
              </a:rPr>
              <a:t>“FPs are able to know which of their patients are </a:t>
            </a:r>
            <a:r>
              <a:rPr lang="en-GB" sz="3200" i="1" dirty="0">
                <a:solidFill>
                  <a:schemeClr val="bg1"/>
                </a:solidFill>
                <a:latin typeface="Segoe UI"/>
                <a:ea typeface="Times New Roman" panose="02020603050405020304" pitchFamily="18" charset="0"/>
                <a:cs typeface="Segoe UI"/>
              </a:rPr>
              <a:t>assigned</a:t>
            </a:r>
            <a:r>
              <a:rPr lang="en-GB" sz="3200" i="1" dirty="0">
                <a:solidFill>
                  <a:schemeClr val="bg1"/>
                </a:solidFill>
                <a:effectLst/>
                <a:latin typeface="Segoe UI"/>
                <a:ea typeface="Times New Roman" panose="02020603050405020304" pitchFamily="18" charset="0"/>
                <a:cs typeface="Segoe UI"/>
              </a:rPr>
              <a:t> to Home Health or are receiving Home Health services….we've heard that it triggers the FP to go through [the list]…it can trigger a phone call to a CHN. So we've heard that that is happening more often” </a:t>
            </a:r>
            <a:r>
              <a:rPr lang="en-CA" sz="3200" dirty="0">
                <a:solidFill>
                  <a:schemeClr val="bg1"/>
                </a:solidFill>
                <a:effectLst/>
                <a:latin typeface="Segoe UI"/>
                <a:ea typeface="Times New Roman" panose="02020603050405020304" pitchFamily="18" charset="0"/>
                <a:cs typeface="Segoe UI"/>
              </a:rPr>
              <a:t>– CCCOA </a:t>
            </a:r>
            <a:r>
              <a:rPr lang="en-CA" sz="3200" dirty="0">
                <a:solidFill>
                  <a:schemeClr val="bg1"/>
                </a:solidFill>
                <a:latin typeface="Segoe UI"/>
                <a:ea typeface="Times New Roman" panose="02020603050405020304" pitchFamily="18" charset="0"/>
                <a:cs typeface="Segoe UI"/>
              </a:rPr>
              <a:t>Project </a:t>
            </a:r>
            <a:r>
              <a:rPr lang="en-CA" sz="3200" dirty="0">
                <a:solidFill>
                  <a:schemeClr val="bg1"/>
                </a:solidFill>
                <a:effectLst/>
                <a:latin typeface="Segoe UI"/>
                <a:ea typeface="Times New Roman" panose="02020603050405020304" pitchFamily="18" charset="0"/>
                <a:cs typeface="Segoe UI"/>
              </a:rPr>
              <a:t>Working </a:t>
            </a:r>
            <a:r>
              <a:rPr lang="en-CA" sz="3200" dirty="0">
                <a:solidFill>
                  <a:schemeClr val="bg1"/>
                </a:solidFill>
                <a:latin typeface="Segoe UI"/>
                <a:ea typeface="Times New Roman" panose="02020603050405020304" pitchFamily="18" charset="0"/>
                <a:cs typeface="Segoe UI"/>
              </a:rPr>
              <a:t>G</a:t>
            </a:r>
            <a:r>
              <a:rPr lang="en-CA" sz="3200" dirty="0">
                <a:solidFill>
                  <a:schemeClr val="bg1"/>
                </a:solidFill>
                <a:effectLst/>
                <a:latin typeface="Segoe UI"/>
                <a:ea typeface="Times New Roman" panose="02020603050405020304" pitchFamily="18" charset="0"/>
                <a:cs typeface="Segoe UI"/>
              </a:rPr>
              <a:t>roup Member</a:t>
            </a:r>
            <a:endParaRPr kumimoji="0" lang="en-CA" sz="3200" b="0" i="0" u="none" strike="noStrike" kern="1200" cap="none" spc="0" normalizeH="0" baseline="0" noProof="0" dirty="0">
              <a:ln>
                <a:noFill/>
              </a:ln>
              <a:solidFill>
                <a:schemeClr val="bg1"/>
              </a:solidFill>
              <a:effectLst/>
              <a:uLnTx/>
              <a:uFillTx/>
              <a:latin typeface="Segoe UI"/>
              <a:cs typeface="Segoe UI"/>
            </a:endParaRPr>
          </a:p>
        </p:txBody>
      </p:sp>
      <p:sp>
        <p:nvSpPr>
          <p:cNvPr id="93" name="TextBox 92">
            <a:extLst>
              <a:ext uri="{FF2B5EF4-FFF2-40B4-BE49-F238E27FC236}">
                <a16:creationId xmlns:a16="http://schemas.microsoft.com/office/drawing/2014/main" id="{ECE267CA-2B21-62AF-F56A-E7004BD0F6F8}"/>
              </a:ext>
            </a:extLst>
          </p:cNvPr>
          <p:cNvSpPr txBox="1"/>
          <p:nvPr/>
        </p:nvSpPr>
        <p:spPr>
          <a:xfrm>
            <a:off x="566470" y="30031286"/>
            <a:ext cx="14053520" cy="4007828"/>
          </a:xfrm>
          <a:prstGeom prst="rect">
            <a:avLst/>
          </a:prstGeom>
          <a:noFill/>
        </p:spPr>
        <p:txBody>
          <a:bodyPr wrap="square" rtlCol="0">
            <a:spAutoFit/>
          </a:bodyPr>
          <a:lstStyle/>
          <a:p>
            <a:pPr algn="just">
              <a:lnSpc>
                <a:spcPct val="115000"/>
              </a:lnSpc>
            </a:pPr>
            <a:r>
              <a:rPr lang="en-GB" sz="3200" dirty="0">
                <a:latin typeface="Segoe UI" panose="020B0502040204020203" pitchFamily="34" charset="0"/>
                <a:ea typeface="Calibri" panose="020F0502020204030204" pitchFamily="34" charset="0"/>
                <a:cs typeface="Segoe UI" panose="020B0502040204020203" pitchFamily="34" charset="0"/>
              </a:rPr>
              <a:t>Evaluation findings indicated that the Meet and Greet sessions as well as the development and implementation of  of the CHN cover sheet and patient list helped FPs and Home Health CHNs become more familiar with one another and created opportunities for connection regarding patient care. </a:t>
            </a:r>
            <a:r>
              <a:rPr lang="en-GB" sz="3200" dirty="0">
                <a:effectLst/>
                <a:latin typeface="Segoe UI" panose="020B0502040204020203" pitchFamily="34" charset="0"/>
                <a:ea typeface="Calibri" panose="020F0502020204030204" pitchFamily="34" charset="0"/>
                <a:cs typeface="Segoe UI" panose="020B0502040204020203" pitchFamily="34" charset="0"/>
              </a:rPr>
              <a:t>The cover sheet and patient lists are now an embedded as part of the Home Health communication process and represent over 2000 Home Health patients in the community. </a:t>
            </a:r>
            <a:endParaRPr lang="en-GB" sz="3200" b="1" dirty="0">
              <a:latin typeface="Segoe UI" panose="020B0502040204020203" pitchFamily="34" charset="0"/>
              <a:ea typeface="Calibri" panose="020F0502020204030204" pitchFamily="34" charset="0"/>
              <a:cs typeface="Segoe UI" panose="020B0502040204020203" pitchFamily="34" charset="0"/>
            </a:endParaRPr>
          </a:p>
        </p:txBody>
      </p:sp>
      <p:sp>
        <p:nvSpPr>
          <p:cNvPr id="94" name="TextBox 93">
            <a:extLst>
              <a:ext uri="{FF2B5EF4-FFF2-40B4-BE49-F238E27FC236}">
                <a16:creationId xmlns:a16="http://schemas.microsoft.com/office/drawing/2014/main" id="{7177D481-D180-87A7-4B66-898A9B327EC9}"/>
              </a:ext>
            </a:extLst>
          </p:cNvPr>
          <p:cNvSpPr txBox="1"/>
          <p:nvPr/>
        </p:nvSpPr>
        <p:spPr>
          <a:xfrm>
            <a:off x="632375" y="35261107"/>
            <a:ext cx="13945273" cy="2308902"/>
          </a:xfrm>
          <a:prstGeom prst="rect">
            <a:avLst/>
          </a:prstGeom>
          <a:noFill/>
        </p:spPr>
        <p:txBody>
          <a:bodyPr wrap="square" rtlCol="0">
            <a:spAutoFit/>
          </a:bodyPr>
          <a:lstStyle/>
          <a:p>
            <a:pPr algn="just">
              <a:lnSpc>
                <a:spcPct val="115000"/>
              </a:lnSpc>
            </a:pPr>
            <a:r>
              <a:rPr lang="en-GB" sz="3200" dirty="0">
                <a:latin typeface="Segoe UI" panose="020B0502040204020203" pitchFamily="34" charset="0"/>
                <a:ea typeface="Calibri" panose="020F0502020204030204" pitchFamily="34" charset="0"/>
                <a:cs typeface="Segoe UI" panose="020B0502040204020203" pitchFamily="34" charset="0"/>
              </a:rPr>
              <a:t>Thank you to the CCCOA Shared Care Project Working Group: </a:t>
            </a:r>
            <a:r>
              <a:rPr lang="en-GB" sz="3200" dirty="0" err="1">
                <a:latin typeface="Segoe UI" panose="020B0502040204020203" pitchFamily="34" charset="0"/>
                <a:ea typeface="Calibri" panose="020F0502020204030204" pitchFamily="34" charset="0"/>
                <a:cs typeface="Segoe UI" panose="020B0502040204020203" pitchFamily="34" charset="0"/>
              </a:rPr>
              <a:t>Dr.</a:t>
            </a:r>
            <a:r>
              <a:rPr lang="en-GB" sz="3200" dirty="0">
                <a:latin typeface="Segoe UI" panose="020B0502040204020203" pitchFamily="34" charset="0"/>
                <a:ea typeface="Calibri" panose="020F0502020204030204" pitchFamily="34" charset="0"/>
                <a:cs typeface="Segoe UI" panose="020B0502040204020203" pitchFamily="34" charset="0"/>
              </a:rPr>
              <a:t> Mark Blinkhorn, </a:t>
            </a:r>
            <a:r>
              <a:rPr lang="en-GB" sz="3200" dirty="0" err="1">
                <a:latin typeface="Segoe UI" panose="020B0502040204020203" pitchFamily="34" charset="0"/>
                <a:ea typeface="Calibri" panose="020F0502020204030204" pitchFamily="34" charset="0"/>
                <a:cs typeface="Segoe UI" panose="020B0502040204020203" pitchFamily="34" charset="0"/>
              </a:rPr>
              <a:t>Dr.</a:t>
            </a:r>
            <a:r>
              <a:rPr lang="en-GB" sz="3200" dirty="0">
                <a:latin typeface="Segoe UI" panose="020B0502040204020203" pitchFamily="34" charset="0"/>
                <a:ea typeface="Calibri" panose="020F0502020204030204" pitchFamily="34" charset="0"/>
                <a:cs typeface="Segoe UI" panose="020B0502040204020203" pitchFamily="34" charset="0"/>
              </a:rPr>
              <a:t> Marie </a:t>
            </a:r>
            <a:r>
              <a:rPr lang="en-GB" sz="3200" dirty="0" err="1">
                <a:latin typeface="Segoe UI" panose="020B0502040204020203" pitchFamily="34" charset="0"/>
                <a:ea typeface="Calibri" panose="020F0502020204030204" pitchFamily="34" charset="0"/>
                <a:cs typeface="Segoe UI" panose="020B0502040204020203" pitchFamily="34" charset="0"/>
              </a:rPr>
              <a:t>DiCesare</a:t>
            </a:r>
            <a:r>
              <a:rPr lang="en-GB" sz="3200" dirty="0">
                <a:latin typeface="Segoe UI" panose="020B0502040204020203" pitchFamily="34" charset="0"/>
                <a:ea typeface="Calibri" panose="020F0502020204030204" pitchFamily="34" charset="0"/>
                <a:cs typeface="Segoe UI" panose="020B0502040204020203" pitchFamily="34" charset="0"/>
              </a:rPr>
              <a:t>, </a:t>
            </a:r>
            <a:r>
              <a:rPr lang="en-GB" sz="3200" dirty="0" err="1">
                <a:latin typeface="Segoe UI" panose="020B0502040204020203" pitchFamily="34" charset="0"/>
                <a:ea typeface="Calibri" panose="020F0502020204030204" pitchFamily="34" charset="0"/>
                <a:cs typeface="Segoe UI" panose="020B0502040204020203" pitchFamily="34" charset="0"/>
              </a:rPr>
              <a:t>Dr.</a:t>
            </a:r>
            <a:r>
              <a:rPr lang="en-GB" sz="3200" dirty="0">
                <a:latin typeface="Segoe UI" panose="020B0502040204020203" pitchFamily="34" charset="0"/>
                <a:ea typeface="Calibri" panose="020F0502020204030204" pitchFamily="34" charset="0"/>
                <a:cs typeface="Segoe UI" panose="020B0502040204020203" pitchFamily="34" charset="0"/>
              </a:rPr>
              <a:t> Sharmila Yang, Laurie Chiesa, Kimberly Choi, as well as Catherine Barnardo and Jocelyn Macintosh from Home Health and April Bonise (Project Lead) for their involvement in this work. </a:t>
            </a:r>
            <a:endParaRPr lang="en-GB" sz="3200" b="1" dirty="0">
              <a:latin typeface="Segoe UI" panose="020B0502040204020203" pitchFamily="34" charset="0"/>
              <a:ea typeface="Calibri" panose="020F0502020204030204" pitchFamily="34" charset="0"/>
              <a:cs typeface="Segoe UI" panose="020B0502040204020203" pitchFamily="34" charset="0"/>
            </a:endParaRPr>
          </a:p>
        </p:txBody>
      </p:sp>
      <p:pic>
        <p:nvPicPr>
          <p:cNvPr id="4" name="Graphic 3" descr="Man with cane with solid fill">
            <a:extLst>
              <a:ext uri="{FF2B5EF4-FFF2-40B4-BE49-F238E27FC236}">
                <a16:creationId xmlns:a16="http://schemas.microsoft.com/office/drawing/2014/main" id="{F701D79D-40E3-76D8-9E28-AC9751C9F17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803100" y="6194486"/>
            <a:ext cx="4100117" cy="4100117"/>
          </a:xfrm>
          <a:prstGeom prst="rect">
            <a:avLst/>
          </a:prstGeom>
        </p:spPr>
      </p:pic>
      <p:sp>
        <p:nvSpPr>
          <p:cNvPr id="5" name="TextBox 4">
            <a:extLst>
              <a:ext uri="{FF2B5EF4-FFF2-40B4-BE49-F238E27FC236}">
                <a16:creationId xmlns:a16="http://schemas.microsoft.com/office/drawing/2014/main" id="{FA0B1B0E-1827-6CB3-B83E-171354A1F02E}"/>
              </a:ext>
            </a:extLst>
          </p:cNvPr>
          <p:cNvSpPr txBox="1"/>
          <p:nvPr/>
        </p:nvSpPr>
        <p:spPr>
          <a:xfrm>
            <a:off x="34568874" y="7199010"/>
            <a:ext cx="5061101" cy="1536318"/>
          </a:xfrm>
          <a:prstGeom prst="rect">
            <a:avLst/>
          </a:prstGeom>
          <a:solidFill>
            <a:schemeClr val="accent2">
              <a:lumMod val="20000"/>
              <a:lumOff val="80000"/>
            </a:schemeClr>
          </a:solidFill>
        </p:spPr>
        <p:txBody>
          <a:bodyPr wrap="square" rtlCol="0">
            <a:spAutoFit/>
          </a:bodyPr>
          <a:lstStyle/>
          <a:p>
            <a:pPr algn="just">
              <a:lnSpc>
                <a:spcPct val="115000"/>
              </a:lnSpc>
            </a:pPr>
            <a:r>
              <a:rPr lang="en-GB" sz="2800" dirty="0">
                <a:latin typeface="Segoe UI" panose="020B0502040204020203" pitchFamily="34" charset="0"/>
                <a:ea typeface="Calibri" panose="020F0502020204030204" pitchFamily="34" charset="0"/>
                <a:cs typeface="Segoe UI" panose="020B0502040204020203" pitchFamily="34" charset="0"/>
              </a:rPr>
              <a:t>of FPs indicated that they know how often their CHN will be contacting them</a:t>
            </a:r>
          </a:p>
        </p:txBody>
      </p:sp>
      <p:sp>
        <p:nvSpPr>
          <p:cNvPr id="8" name="Oval 7">
            <a:extLst>
              <a:ext uri="{FF2B5EF4-FFF2-40B4-BE49-F238E27FC236}">
                <a16:creationId xmlns:a16="http://schemas.microsoft.com/office/drawing/2014/main" id="{CCAA8F69-8890-841B-6776-86D1B7FF67AF}"/>
              </a:ext>
            </a:extLst>
          </p:cNvPr>
          <p:cNvSpPr/>
          <p:nvPr/>
        </p:nvSpPr>
        <p:spPr>
          <a:xfrm>
            <a:off x="32296515" y="7226176"/>
            <a:ext cx="1885576" cy="1742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b="1" dirty="0">
                <a:latin typeface="Bahnschrift" panose="020B0502040204020203" pitchFamily="34" charset="0"/>
              </a:rPr>
              <a:t>100%</a:t>
            </a:r>
          </a:p>
        </p:txBody>
      </p:sp>
      <p:sp>
        <p:nvSpPr>
          <p:cNvPr id="9" name="Oval 8">
            <a:extLst>
              <a:ext uri="{FF2B5EF4-FFF2-40B4-BE49-F238E27FC236}">
                <a16:creationId xmlns:a16="http://schemas.microsoft.com/office/drawing/2014/main" id="{4AF9D0B7-FF1D-AA2C-80DC-08E12C094B87}"/>
              </a:ext>
            </a:extLst>
          </p:cNvPr>
          <p:cNvSpPr/>
          <p:nvPr/>
        </p:nvSpPr>
        <p:spPr>
          <a:xfrm>
            <a:off x="32282434" y="9549376"/>
            <a:ext cx="1885576" cy="17425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b="1" dirty="0">
                <a:latin typeface="Bahnschrift" panose="020B0502040204020203" pitchFamily="34" charset="0"/>
              </a:rPr>
              <a:t>95%</a:t>
            </a:r>
          </a:p>
        </p:txBody>
      </p:sp>
      <p:sp>
        <p:nvSpPr>
          <p:cNvPr id="10" name="TextBox 9">
            <a:extLst>
              <a:ext uri="{FF2B5EF4-FFF2-40B4-BE49-F238E27FC236}">
                <a16:creationId xmlns:a16="http://schemas.microsoft.com/office/drawing/2014/main" id="{42CCF1D9-8497-C8B7-4FB7-C4F85D9782C9}"/>
              </a:ext>
            </a:extLst>
          </p:cNvPr>
          <p:cNvSpPr txBox="1"/>
          <p:nvPr/>
        </p:nvSpPr>
        <p:spPr>
          <a:xfrm>
            <a:off x="34568876" y="9228152"/>
            <a:ext cx="5061099" cy="2527359"/>
          </a:xfrm>
          <a:prstGeom prst="rect">
            <a:avLst/>
          </a:prstGeom>
          <a:solidFill>
            <a:schemeClr val="accent2">
              <a:lumMod val="20000"/>
              <a:lumOff val="80000"/>
            </a:schemeClr>
          </a:solidFill>
        </p:spPr>
        <p:txBody>
          <a:bodyPr wrap="square" rtlCol="0">
            <a:spAutoFit/>
          </a:bodyPr>
          <a:lstStyle/>
          <a:p>
            <a:pPr algn="just">
              <a:lnSpc>
                <a:spcPct val="115000"/>
              </a:lnSpc>
            </a:pPr>
            <a:r>
              <a:rPr lang="en-GB" sz="2800" dirty="0">
                <a:latin typeface="Segoe UI" panose="020B0502040204020203" pitchFamily="34" charset="0"/>
                <a:ea typeface="Calibri" panose="020F0502020204030204" pitchFamily="34" charset="0"/>
                <a:cs typeface="Segoe UI" panose="020B0502040204020203" pitchFamily="34" charset="0"/>
              </a:rPr>
              <a:t>of FPs indicated that they understand the purpose of the CHN cover sheet and patient list and that they knew what to with them.</a:t>
            </a:r>
          </a:p>
        </p:txBody>
      </p:sp>
      <p:pic>
        <p:nvPicPr>
          <p:cNvPr id="71" name="Graphic 70">
            <a:extLst>
              <a:ext uri="{FF2B5EF4-FFF2-40B4-BE49-F238E27FC236}">
                <a16:creationId xmlns:a16="http://schemas.microsoft.com/office/drawing/2014/main" id="{DCFE2A7A-3877-0112-130B-03279F3218EB}"/>
              </a:ext>
            </a:extLst>
          </p:cNvPr>
          <p:cNvPicPr>
            <a:picLocks noChangeAspect="1"/>
          </p:cNvPicPr>
          <p:nvPr/>
        </p:nvPicPr>
        <p:blipFill rotWithShape="1">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b="17425"/>
          <a:stretch/>
        </p:blipFill>
        <p:spPr>
          <a:xfrm>
            <a:off x="35974771" y="12664174"/>
            <a:ext cx="4258829" cy="3516706"/>
          </a:xfrm>
          <a:prstGeom prst="rect">
            <a:avLst/>
          </a:prstGeom>
        </p:spPr>
      </p:pic>
      <p:pic>
        <p:nvPicPr>
          <p:cNvPr id="12" name="Picture 11" descr="Logo&#10;&#10;Description automatically generated">
            <a:extLst>
              <a:ext uri="{FF2B5EF4-FFF2-40B4-BE49-F238E27FC236}">
                <a16:creationId xmlns:a16="http://schemas.microsoft.com/office/drawing/2014/main" id="{7EDF54F5-93C8-A15A-2AB4-57E6FD93F2B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903217" y="38179041"/>
            <a:ext cx="6916424" cy="1970316"/>
          </a:xfrm>
          <a:prstGeom prst="rect">
            <a:avLst/>
          </a:prstGeom>
        </p:spPr>
      </p:pic>
      <p:pic>
        <p:nvPicPr>
          <p:cNvPr id="13" name="Picture 12" descr="A picture containing graphical user interface&#10;&#10;Description automatically generated">
            <a:extLst>
              <a:ext uri="{FF2B5EF4-FFF2-40B4-BE49-F238E27FC236}">
                <a16:creationId xmlns:a16="http://schemas.microsoft.com/office/drawing/2014/main" id="{2B6D4D28-F97A-460F-6240-D41E9DE709BE}"/>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2424055" y="38488946"/>
            <a:ext cx="5282884" cy="1467000"/>
          </a:xfrm>
          <a:prstGeom prst="rect">
            <a:avLst/>
          </a:prstGeom>
          <a:noFill/>
        </p:spPr>
      </p:pic>
      <p:graphicFrame>
        <p:nvGraphicFramePr>
          <p:cNvPr id="14" name="Chart 13">
            <a:extLst>
              <a:ext uri="{FF2B5EF4-FFF2-40B4-BE49-F238E27FC236}">
                <a16:creationId xmlns:a16="http://schemas.microsoft.com/office/drawing/2014/main" id="{160DF6C8-9B12-AC58-8A0A-59591B32F4A4}"/>
              </a:ext>
            </a:extLst>
          </p:cNvPr>
          <p:cNvGraphicFramePr>
            <a:graphicFrameLocks/>
          </p:cNvGraphicFramePr>
          <p:nvPr>
            <p:extLst>
              <p:ext uri="{D42A27DB-BD31-4B8C-83A1-F6EECF244321}">
                <p14:modId xmlns:p14="http://schemas.microsoft.com/office/powerpoint/2010/main" val="3138254221"/>
              </p:ext>
            </p:extLst>
          </p:nvPr>
        </p:nvGraphicFramePr>
        <p:xfrm>
          <a:off x="15242817" y="19909148"/>
          <a:ext cx="24288690" cy="17218225"/>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16" name="Chart 15">
            <a:extLst>
              <a:ext uri="{FF2B5EF4-FFF2-40B4-BE49-F238E27FC236}">
                <a16:creationId xmlns:a16="http://schemas.microsoft.com/office/drawing/2014/main" id="{FE8A93F9-B47B-AB4C-0800-489119060197}"/>
              </a:ext>
            </a:extLst>
          </p:cNvPr>
          <p:cNvGraphicFramePr>
            <a:graphicFrameLocks/>
          </p:cNvGraphicFramePr>
          <p:nvPr>
            <p:extLst>
              <p:ext uri="{D42A27DB-BD31-4B8C-83A1-F6EECF244321}">
                <p14:modId xmlns:p14="http://schemas.microsoft.com/office/powerpoint/2010/main" val="3852202243"/>
              </p:ext>
            </p:extLst>
          </p:nvPr>
        </p:nvGraphicFramePr>
        <p:xfrm>
          <a:off x="18099443" y="6926536"/>
          <a:ext cx="13473376" cy="7933037"/>
        </p:xfrm>
        <a:graphic>
          <a:graphicData uri="http://schemas.openxmlformats.org/drawingml/2006/chart">
            <c:chart xmlns:c="http://schemas.openxmlformats.org/drawingml/2006/chart" xmlns:r="http://schemas.openxmlformats.org/officeDocument/2006/relationships" r:id="rId16"/>
          </a:graphicData>
        </a:graphic>
      </p:graphicFrame>
      <p:sp>
        <p:nvSpPr>
          <p:cNvPr id="18" name="TextBox 17">
            <a:extLst>
              <a:ext uri="{FF2B5EF4-FFF2-40B4-BE49-F238E27FC236}">
                <a16:creationId xmlns:a16="http://schemas.microsoft.com/office/drawing/2014/main" id="{8D531D70-F0F8-70BD-E5CD-43D3BDA74B10}"/>
              </a:ext>
            </a:extLst>
          </p:cNvPr>
          <p:cNvSpPr txBox="1"/>
          <p:nvPr/>
        </p:nvSpPr>
        <p:spPr>
          <a:xfrm>
            <a:off x="17994462" y="14913870"/>
            <a:ext cx="14231835" cy="523220"/>
          </a:xfrm>
          <a:prstGeom prst="rect">
            <a:avLst/>
          </a:prstGeom>
          <a:noFill/>
        </p:spPr>
        <p:txBody>
          <a:bodyPr wrap="square">
            <a:spAutoFit/>
          </a:bodyPr>
          <a:lstStyle/>
          <a:p>
            <a:pPr algn="just" fontAlgn="base"/>
            <a:r>
              <a:rPr lang="en-CA" sz="2800" i="1" dirty="0">
                <a:solidFill>
                  <a:schemeClr val="tx1">
                    <a:lumMod val="50000"/>
                    <a:lumOff val="50000"/>
                  </a:schemeClr>
                </a:solidFill>
                <a:effectLst/>
                <a:ea typeface="Times New Roman" panose="02020603050405020304" pitchFamily="18" charset="0"/>
              </a:rPr>
              <a:t>*Question was not included on the post event survey used for the second meet &amp; greet session</a:t>
            </a:r>
            <a:endParaRPr lang="en-GB" sz="2800" i="1" dirty="0">
              <a:solidFill>
                <a:schemeClr val="tx1">
                  <a:lumMod val="50000"/>
                  <a:lumOff val="50000"/>
                </a:schemeClr>
              </a:solidFill>
              <a:effectLst/>
              <a:ea typeface="Times New Roman" panose="02020603050405020304" pitchFamily="18" charset="0"/>
            </a:endParaRPr>
          </a:p>
        </p:txBody>
      </p:sp>
    </p:spTree>
    <p:extLst>
      <p:ext uri="{BB962C8B-B14F-4D97-AF65-F5344CB8AC3E}">
        <p14:creationId xmlns:p14="http://schemas.microsoft.com/office/powerpoint/2010/main" val="923295872"/>
      </p:ext>
    </p:extLst>
  </p:cSld>
  <p:clrMapOvr>
    <a:masterClrMapping/>
  </p:clrMapOvr>
</p:sld>
</file>

<file path=ppt/theme/theme1.xml><?xml version="1.0" encoding="utf-8"?>
<a:theme xmlns:a="http://schemas.openxmlformats.org/drawingml/2006/main" name="2_Office Theme">
  <a:themeElements>
    <a:clrScheme name="General Tone">
      <a:dk1>
        <a:sysClr val="windowText" lastClr="000000"/>
      </a:dk1>
      <a:lt1>
        <a:sysClr val="window" lastClr="FFFFFF"/>
      </a:lt1>
      <a:dk2>
        <a:srgbClr val="44546A"/>
      </a:dk2>
      <a:lt2>
        <a:srgbClr val="E7E6E6"/>
      </a:lt2>
      <a:accent1>
        <a:srgbClr val="1A5F68"/>
      </a:accent1>
      <a:accent2>
        <a:srgbClr val="2AA6A6"/>
      </a:accent2>
      <a:accent3>
        <a:srgbClr val="D36A1B"/>
      </a:accent3>
      <a:accent4>
        <a:srgbClr val="ECB15A"/>
      </a:accent4>
      <a:accent5>
        <a:srgbClr val="044B92"/>
      </a:accent5>
      <a:accent6>
        <a:srgbClr val="79A4E3"/>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233b800-6121-49b7-93d3-39d648565aeb">
      <Terms xmlns="http://schemas.microsoft.com/office/infopath/2007/PartnerControls"/>
    </lcf76f155ced4ddcb4097134ff3c332f>
    <TaxCatchAll xmlns="e19acf90-ae23-49dd-9994-2eae186b0bc2" xsi:nil="true"/>
    <SharedWithUsers xmlns="e19acf90-ae23-49dd-9994-2eae186b0bc2">
      <UserInfo>
        <DisplayName>Katherine Coatta</DisplayName>
        <AccountId>15</AccountId>
        <AccountType/>
      </UserInfo>
      <UserInfo>
        <DisplayName>Dragana  Misita</DisplayName>
        <AccountId>1647</AccountId>
        <AccountType/>
      </UserInfo>
      <UserInfo>
        <DisplayName>Olivia Sue Reichert</DisplayName>
        <AccountId>1662</AccountId>
        <AccountType/>
      </UserInfo>
      <UserInfo>
        <DisplayName>Progga Sinha Saha</DisplayName>
        <AccountId>2023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DAF28D5D509CC43AA3DB8B0F9A18F6D" ma:contentTypeVersion="16" ma:contentTypeDescription="Create a new document." ma:contentTypeScope="" ma:versionID="4d1fb2ad651667b7b8047a62838435ef">
  <xsd:schema xmlns:xsd="http://www.w3.org/2001/XMLSchema" xmlns:xs="http://www.w3.org/2001/XMLSchema" xmlns:p="http://schemas.microsoft.com/office/2006/metadata/properties" xmlns:ns2="5233b800-6121-49b7-93d3-39d648565aeb" xmlns:ns3="e19acf90-ae23-49dd-9994-2eae186b0bc2" targetNamespace="http://schemas.microsoft.com/office/2006/metadata/properties" ma:root="true" ma:fieldsID="5083eadcf1547292d68b27229655b220" ns2:_="" ns3:_="">
    <xsd:import namespace="5233b800-6121-49b7-93d3-39d648565aeb"/>
    <xsd:import namespace="e19acf90-ae23-49dd-9994-2eae186b0bc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33b800-6121-49b7-93d3-39d648565a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852831c-376b-47e6-ab7c-26234f4da65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9acf90-ae23-49dd-9994-2eae186b0bc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ac099f9-670d-40a4-90c4-2d3eb3e8145c}" ma:internalName="TaxCatchAll" ma:showField="CatchAllData" ma:web="e19acf90-ae23-49dd-9994-2eae186b0b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040EFB-9723-40D6-8516-9F09E34A0C64}">
  <ds:schemaRefs>
    <ds:schemaRef ds:uri="http://schemas.microsoft.com/sharepoint/v3/contenttype/forms"/>
  </ds:schemaRefs>
</ds:datastoreItem>
</file>

<file path=customXml/itemProps2.xml><?xml version="1.0" encoding="utf-8"?>
<ds:datastoreItem xmlns:ds="http://schemas.openxmlformats.org/officeDocument/2006/customXml" ds:itemID="{CAE144AD-E6D1-4D2C-9F44-7BA3224A530D}">
  <ds:schemaRefs>
    <ds:schemaRef ds:uri="1a2e5126-bedf-4789-a73b-224171d9f080"/>
    <ds:schemaRef ds:uri="63e30db5-cf8d-467b-ab4d-714230185fb1"/>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47014C4-4A23-4C46-AEF1-EB57190B9E17}"/>
</file>

<file path=docProps/app.xml><?xml version="1.0" encoding="utf-8"?>
<Properties xmlns="http://schemas.openxmlformats.org/officeDocument/2006/extended-properties" xmlns:vt="http://schemas.openxmlformats.org/officeDocument/2006/docPropsVTypes">
  <Template>office theme</Template>
  <TotalTime>2726</TotalTime>
  <Words>859</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Bahnschrift</vt:lpstr>
      <vt:lpstr>Calibri</vt:lpstr>
      <vt:lpstr>Calibri Light</vt:lpstr>
      <vt:lpstr>Cambria</vt:lpstr>
      <vt:lpstr>Segoe UI</vt:lpstr>
      <vt:lpstr>Wingdings</vt:lpstr>
      <vt:lpstr>2_Office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Dragana  Misita</cp:lastModifiedBy>
  <cp:revision>4</cp:revision>
  <dcterms:created xsi:type="dcterms:W3CDTF">2023-04-28T18:24:13Z</dcterms:created>
  <dcterms:modified xsi:type="dcterms:W3CDTF">2023-05-31T21:33:45Z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0x010100D47B1B86CD5BA643B58A63FB87568E90</vt:lpwstr>
  </property>
  <property fmtid="{D5CDD505-2E9C-101B-9397-08002B2CF9AE}" pid="3" name="MediaServiceImageTags">
    <vt:lpwstr/>
  </property>
</Properties>
</file>