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sldIdLst>
    <p:sldId id="257" r:id="rId5"/>
  </p:sldIdLst>
  <p:sldSz cx="40233600" cy="40233600"/>
  <p:notesSz cx="6858000" cy="9144000"/>
  <p:defaultTextStyle>
    <a:defPPr>
      <a:defRPr lang="en-US"/>
    </a:defPPr>
    <a:lvl1pPr marL="0" algn="l" defTabSz="3862426" rtl="0" eaLnBrk="1" latinLnBrk="0" hangingPunct="1">
      <a:defRPr sz="7603" kern="1200">
        <a:solidFill>
          <a:schemeClr val="tx1"/>
        </a:solidFill>
        <a:latin typeface="+mn-lt"/>
        <a:ea typeface="+mn-ea"/>
        <a:cs typeface="+mn-cs"/>
      </a:defRPr>
    </a:lvl1pPr>
    <a:lvl2pPr marL="1931213" algn="l" defTabSz="3862426" rtl="0" eaLnBrk="1" latinLnBrk="0" hangingPunct="1">
      <a:defRPr sz="7603" kern="1200">
        <a:solidFill>
          <a:schemeClr val="tx1"/>
        </a:solidFill>
        <a:latin typeface="+mn-lt"/>
        <a:ea typeface="+mn-ea"/>
        <a:cs typeface="+mn-cs"/>
      </a:defRPr>
    </a:lvl2pPr>
    <a:lvl3pPr marL="3862426" algn="l" defTabSz="3862426" rtl="0" eaLnBrk="1" latinLnBrk="0" hangingPunct="1">
      <a:defRPr sz="7603" kern="1200">
        <a:solidFill>
          <a:schemeClr val="tx1"/>
        </a:solidFill>
        <a:latin typeface="+mn-lt"/>
        <a:ea typeface="+mn-ea"/>
        <a:cs typeface="+mn-cs"/>
      </a:defRPr>
    </a:lvl3pPr>
    <a:lvl4pPr marL="5793638" algn="l" defTabSz="3862426" rtl="0" eaLnBrk="1" latinLnBrk="0" hangingPunct="1">
      <a:defRPr sz="7603" kern="1200">
        <a:solidFill>
          <a:schemeClr val="tx1"/>
        </a:solidFill>
        <a:latin typeface="+mn-lt"/>
        <a:ea typeface="+mn-ea"/>
        <a:cs typeface="+mn-cs"/>
      </a:defRPr>
    </a:lvl4pPr>
    <a:lvl5pPr marL="7724851" algn="l" defTabSz="3862426" rtl="0" eaLnBrk="1" latinLnBrk="0" hangingPunct="1">
      <a:defRPr sz="7603" kern="1200">
        <a:solidFill>
          <a:schemeClr val="tx1"/>
        </a:solidFill>
        <a:latin typeface="+mn-lt"/>
        <a:ea typeface="+mn-ea"/>
        <a:cs typeface="+mn-cs"/>
      </a:defRPr>
    </a:lvl5pPr>
    <a:lvl6pPr marL="9656064" algn="l" defTabSz="3862426" rtl="0" eaLnBrk="1" latinLnBrk="0" hangingPunct="1">
      <a:defRPr sz="7603" kern="1200">
        <a:solidFill>
          <a:schemeClr val="tx1"/>
        </a:solidFill>
        <a:latin typeface="+mn-lt"/>
        <a:ea typeface="+mn-ea"/>
        <a:cs typeface="+mn-cs"/>
      </a:defRPr>
    </a:lvl6pPr>
    <a:lvl7pPr marL="11587277" algn="l" defTabSz="3862426" rtl="0" eaLnBrk="1" latinLnBrk="0" hangingPunct="1">
      <a:defRPr sz="7603" kern="1200">
        <a:solidFill>
          <a:schemeClr val="tx1"/>
        </a:solidFill>
        <a:latin typeface="+mn-lt"/>
        <a:ea typeface="+mn-ea"/>
        <a:cs typeface="+mn-cs"/>
      </a:defRPr>
    </a:lvl7pPr>
    <a:lvl8pPr marL="13518490" algn="l" defTabSz="3862426" rtl="0" eaLnBrk="1" latinLnBrk="0" hangingPunct="1">
      <a:defRPr sz="7603" kern="1200">
        <a:solidFill>
          <a:schemeClr val="tx1"/>
        </a:solidFill>
        <a:latin typeface="+mn-lt"/>
        <a:ea typeface="+mn-ea"/>
        <a:cs typeface="+mn-cs"/>
      </a:defRPr>
    </a:lvl8pPr>
    <a:lvl9pPr marL="15449702" algn="l" defTabSz="3862426" rtl="0" eaLnBrk="1" latinLnBrk="0" hangingPunct="1">
      <a:defRPr sz="760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1C58892-76D5-0A37-F585-F5ED7E2C855C}" name="Progga Sinha Saha" initials="PSS" userId="S::progga@reichertandassociates.ca::5dc1ea39-6090-4766-bd4a-39c8dd3a228e" providerId="AD"/>
  <p188:author id="{CD0C31CF-E6C8-6E0F-2B54-8BEE3A1AD07E}" name="Katherine Coatta" initials="KC" userId="S::katherine@reichertandassociates.ca::845938df-3a78-4802-92fe-3474c104a4c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B8513"/>
    <a:srgbClr val="E7F9F9"/>
    <a:srgbClr val="F0F882"/>
    <a:srgbClr val="E4F0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B7774E-5535-410B-9416-3CD602EFA894}" v="303" dt="2023-05-30T20:16:59.0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5" d="100"/>
          <a:sy n="25" d="100"/>
        </p:scale>
        <p:origin x="1626" y="-15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erine Coatta" userId="845938df-3a78-4802-92fe-3474c104a4c6" providerId="ADAL" clId="{71B7774E-5535-410B-9416-3CD602EFA894}"/>
    <pc:docChg chg="undo custSel modSld">
      <pc:chgData name="Katherine Coatta" userId="845938df-3a78-4802-92fe-3474c104a4c6" providerId="ADAL" clId="{71B7774E-5535-410B-9416-3CD602EFA894}" dt="2023-05-30T20:17:13.558" v="5566"/>
      <pc:docMkLst>
        <pc:docMk/>
      </pc:docMkLst>
      <pc:sldChg chg="addSp delSp modSp mod delCm modCm">
        <pc:chgData name="Katherine Coatta" userId="845938df-3a78-4802-92fe-3474c104a4c6" providerId="ADAL" clId="{71B7774E-5535-410B-9416-3CD602EFA894}" dt="2023-05-30T20:17:13.558" v="5566"/>
        <pc:sldMkLst>
          <pc:docMk/>
          <pc:sldMk cId="923295872" sldId="257"/>
        </pc:sldMkLst>
        <pc:spChg chg="mod">
          <ac:chgData name="Katherine Coatta" userId="845938df-3a78-4802-92fe-3474c104a4c6" providerId="ADAL" clId="{71B7774E-5535-410B-9416-3CD602EFA894}" dt="2023-05-16T16:16:35.202" v="18" actId="14100"/>
          <ac:spMkLst>
            <pc:docMk/>
            <pc:sldMk cId="923295872" sldId="257"/>
            <ac:spMk id="2" creationId="{00000000-0000-0000-0000-000000000000}"/>
          </ac:spMkLst>
        </pc:spChg>
        <pc:spChg chg="mod">
          <ac:chgData name="Katherine Coatta" userId="845938df-3a78-4802-92fe-3474c104a4c6" providerId="ADAL" clId="{71B7774E-5535-410B-9416-3CD602EFA894}" dt="2023-05-30T20:15:55.636" v="5510" actId="20577"/>
          <ac:spMkLst>
            <pc:docMk/>
            <pc:sldMk cId="923295872" sldId="257"/>
            <ac:spMk id="3" creationId="{4C7BE5CE-3C7C-2AD1-1020-48C624B6569E}"/>
          </ac:spMkLst>
        </pc:spChg>
        <pc:spChg chg="add mod">
          <ac:chgData name="Katherine Coatta" userId="845938df-3a78-4802-92fe-3474c104a4c6" providerId="ADAL" clId="{71B7774E-5535-410B-9416-3CD602EFA894}" dt="2023-05-26T19:45:21.380" v="5415" actId="20577"/>
          <ac:spMkLst>
            <pc:docMk/>
            <pc:sldMk cId="923295872" sldId="257"/>
            <ac:spMk id="4" creationId="{68594207-F6EC-869A-DEFB-48FCAE8C399F}"/>
          </ac:spMkLst>
        </pc:spChg>
        <pc:spChg chg="del mod">
          <ac:chgData name="Katherine Coatta" userId="845938df-3a78-4802-92fe-3474c104a4c6" providerId="ADAL" clId="{71B7774E-5535-410B-9416-3CD602EFA894}" dt="2023-05-16T16:30:03.887" v="176" actId="478"/>
          <ac:spMkLst>
            <pc:docMk/>
            <pc:sldMk cId="923295872" sldId="257"/>
            <ac:spMk id="5" creationId="{9320B131-8A42-513E-162C-653B8BCE06D6}"/>
          </ac:spMkLst>
        </pc:spChg>
        <pc:spChg chg="add mod">
          <ac:chgData name="Katherine Coatta" userId="845938df-3a78-4802-92fe-3474c104a4c6" providerId="ADAL" clId="{71B7774E-5535-410B-9416-3CD602EFA894}" dt="2023-05-30T20:17:13.558" v="5566"/>
          <ac:spMkLst>
            <pc:docMk/>
            <pc:sldMk cId="923295872" sldId="257"/>
            <ac:spMk id="5" creationId="{F6F9FA48-263A-2F42-E624-034DB3F917BF}"/>
          </ac:spMkLst>
        </pc:spChg>
        <pc:spChg chg="mod">
          <ac:chgData name="Katherine Coatta" userId="845938df-3a78-4802-92fe-3474c104a4c6" providerId="ADAL" clId="{71B7774E-5535-410B-9416-3CD602EFA894}" dt="2023-05-16T16:52:40.005" v="745" actId="255"/>
          <ac:spMkLst>
            <pc:docMk/>
            <pc:sldMk cId="923295872" sldId="257"/>
            <ac:spMk id="6" creationId="{00000000-0000-0000-0000-000000000000}"/>
          </ac:spMkLst>
        </pc:spChg>
        <pc:spChg chg="del mod">
          <ac:chgData name="Katherine Coatta" userId="845938df-3a78-4802-92fe-3474c104a4c6" providerId="ADAL" clId="{71B7774E-5535-410B-9416-3CD602EFA894}" dt="2023-05-16T19:04:57.133" v="1681"/>
          <ac:spMkLst>
            <pc:docMk/>
            <pc:sldMk cId="923295872" sldId="257"/>
            <ac:spMk id="7" creationId="{601CDE24-8698-6D9C-D3B6-CBD4037FF1B0}"/>
          </ac:spMkLst>
        </pc:spChg>
        <pc:spChg chg="mod">
          <ac:chgData name="Katherine Coatta" userId="845938df-3a78-4802-92fe-3474c104a4c6" providerId="ADAL" clId="{71B7774E-5535-410B-9416-3CD602EFA894}" dt="2023-05-16T21:21:48.608" v="4960" actId="1076"/>
          <ac:spMkLst>
            <pc:docMk/>
            <pc:sldMk cId="923295872" sldId="257"/>
            <ac:spMk id="8" creationId="{8DDE48F2-A96E-82E1-1D94-CAF647472194}"/>
          </ac:spMkLst>
        </pc:spChg>
        <pc:spChg chg="del mod">
          <ac:chgData name="Katherine Coatta" userId="845938df-3a78-4802-92fe-3474c104a4c6" providerId="ADAL" clId="{71B7774E-5535-410B-9416-3CD602EFA894}" dt="2023-05-16T16:46:50.416" v="738" actId="478"/>
          <ac:spMkLst>
            <pc:docMk/>
            <pc:sldMk cId="923295872" sldId="257"/>
            <ac:spMk id="9" creationId="{749D1724-F219-2680-ECE5-884E53189CA6}"/>
          </ac:spMkLst>
        </pc:spChg>
        <pc:spChg chg="add mod">
          <ac:chgData name="Katherine Coatta" userId="845938df-3a78-4802-92fe-3474c104a4c6" providerId="ADAL" clId="{71B7774E-5535-410B-9416-3CD602EFA894}" dt="2023-05-26T19:54:32.674" v="5453" actId="20577"/>
          <ac:spMkLst>
            <pc:docMk/>
            <pc:sldMk cId="923295872" sldId="257"/>
            <ac:spMk id="9" creationId="{E1F537CD-E861-CF4A-BADF-83999D1C7539}"/>
          </ac:spMkLst>
        </pc:spChg>
        <pc:spChg chg="del mod">
          <ac:chgData name="Katherine Coatta" userId="845938df-3a78-4802-92fe-3474c104a4c6" providerId="ADAL" clId="{71B7774E-5535-410B-9416-3CD602EFA894}" dt="2023-05-16T19:02:21.341" v="1631" actId="478"/>
          <ac:spMkLst>
            <pc:docMk/>
            <pc:sldMk cId="923295872" sldId="257"/>
            <ac:spMk id="10" creationId="{6DF12ACD-758B-8A8C-B12C-75CCBE00E8E7}"/>
          </ac:spMkLst>
        </pc:spChg>
        <pc:spChg chg="del mod">
          <ac:chgData name="Katherine Coatta" userId="845938df-3a78-4802-92fe-3474c104a4c6" providerId="ADAL" clId="{71B7774E-5535-410B-9416-3CD602EFA894}" dt="2023-05-16T19:02:50.962" v="1647" actId="478"/>
          <ac:spMkLst>
            <pc:docMk/>
            <pc:sldMk cId="923295872" sldId="257"/>
            <ac:spMk id="12" creationId="{1C1B4DE7-A33C-31A6-6CE2-5F0A4DC720B9}"/>
          </ac:spMkLst>
        </pc:spChg>
        <pc:spChg chg="add del mod">
          <ac:chgData name="Katherine Coatta" userId="845938df-3a78-4802-92fe-3474c104a4c6" providerId="ADAL" clId="{71B7774E-5535-410B-9416-3CD602EFA894}" dt="2023-05-16T19:02:50.962" v="1647" actId="478"/>
          <ac:spMkLst>
            <pc:docMk/>
            <pc:sldMk cId="923295872" sldId="257"/>
            <ac:spMk id="13" creationId="{AD54A057-D7FB-6ED5-82A0-1C6F4AB26C54}"/>
          </ac:spMkLst>
        </pc:spChg>
        <pc:spChg chg="del mod">
          <ac:chgData name="Katherine Coatta" userId="845938df-3a78-4802-92fe-3474c104a4c6" providerId="ADAL" clId="{71B7774E-5535-410B-9416-3CD602EFA894}" dt="2023-05-16T16:20:15.122" v="31" actId="478"/>
          <ac:spMkLst>
            <pc:docMk/>
            <pc:sldMk cId="923295872" sldId="257"/>
            <ac:spMk id="14" creationId="{A6C03930-C13B-C261-0AAF-5FBA68769621}"/>
          </ac:spMkLst>
        </pc:spChg>
        <pc:spChg chg="del mod">
          <ac:chgData name="Katherine Coatta" userId="845938df-3a78-4802-92fe-3474c104a4c6" providerId="ADAL" clId="{71B7774E-5535-410B-9416-3CD602EFA894}" dt="2023-05-16T16:20:17.746" v="32" actId="478"/>
          <ac:spMkLst>
            <pc:docMk/>
            <pc:sldMk cId="923295872" sldId="257"/>
            <ac:spMk id="15" creationId="{F58C8746-224B-7574-8680-082F8E9125AC}"/>
          </ac:spMkLst>
        </pc:spChg>
        <pc:spChg chg="add del mod">
          <ac:chgData name="Katherine Coatta" userId="845938df-3a78-4802-92fe-3474c104a4c6" providerId="ADAL" clId="{71B7774E-5535-410B-9416-3CD602EFA894}" dt="2023-05-16T16:41:34.343" v="478"/>
          <ac:spMkLst>
            <pc:docMk/>
            <pc:sldMk cId="923295872" sldId="257"/>
            <ac:spMk id="16" creationId="{16651C3D-6848-810C-552D-8551F003B12C}"/>
          </ac:spMkLst>
        </pc:spChg>
        <pc:spChg chg="mod">
          <ac:chgData name="Katherine Coatta" userId="845938df-3a78-4802-92fe-3474c104a4c6" providerId="ADAL" clId="{71B7774E-5535-410B-9416-3CD602EFA894}" dt="2023-05-16T16:19:14.896" v="27" actId="14100"/>
          <ac:spMkLst>
            <pc:docMk/>
            <pc:sldMk cId="923295872" sldId="257"/>
            <ac:spMk id="17" creationId="{00000000-0000-0000-0000-000000000000}"/>
          </ac:spMkLst>
        </pc:spChg>
        <pc:spChg chg="add del mod">
          <ac:chgData name="Katherine Coatta" userId="845938df-3a78-4802-92fe-3474c104a4c6" providerId="ADAL" clId="{71B7774E-5535-410B-9416-3CD602EFA894}" dt="2023-05-16T19:04:47.494" v="1677"/>
          <ac:spMkLst>
            <pc:docMk/>
            <pc:sldMk cId="923295872" sldId="257"/>
            <ac:spMk id="19" creationId="{E35BCD3D-B3FF-B538-2360-BC6B65130A5F}"/>
          </ac:spMkLst>
        </pc:spChg>
        <pc:spChg chg="del mod">
          <ac:chgData name="Katherine Coatta" userId="845938df-3a78-4802-92fe-3474c104a4c6" providerId="ADAL" clId="{71B7774E-5535-410B-9416-3CD602EFA894}" dt="2023-05-16T16:22:55.298" v="33" actId="478"/>
          <ac:spMkLst>
            <pc:docMk/>
            <pc:sldMk cId="923295872" sldId="257"/>
            <ac:spMk id="22" creationId="{5586E93A-EFDA-9AE1-F064-B55782DBC9C7}"/>
          </ac:spMkLst>
        </pc:spChg>
        <pc:spChg chg="del mod">
          <ac:chgData name="Katherine Coatta" userId="845938df-3a78-4802-92fe-3474c104a4c6" providerId="ADAL" clId="{71B7774E-5535-410B-9416-3CD602EFA894}" dt="2023-05-16T16:23:25.324" v="57" actId="478"/>
          <ac:spMkLst>
            <pc:docMk/>
            <pc:sldMk cId="923295872" sldId="257"/>
            <ac:spMk id="24" creationId="{3A3564B2-CAC0-B407-1E5B-39C7387411D9}"/>
          </ac:spMkLst>
        </pc:spChg>
        <pc:spChg chg="del mod">
          <ac:chgData name="Katherine Coatta" userId="845938df-3a78-4802-92fe-3474c104a4c6" providerId="ADAL" clId="{71B7774E-5535-410B-9416-3CD602EFA894}" dt="2023-05-16T16:22:55.298" v="33" actId="478"/>
          <ac:spMkLst>
            <pc:docMk/>
            <pc:sldMk cId="923295872" sldId="257"/>
            <ac:spMk id="25" creationId="{211452AD-18F3-34C0-8ECD-5DD9A460F75E}"/>
          </ac:spMkLst>
        </pc:spChg>
        <pc:spChg chg="del mod">
          <ac:chgData name="Katherine Coatta" userId="845938df-3a78-4802-92fe-3474c104a4c6" providerId="ADAL" clId="{71B7774E-5535-410B-9416-3CD602EFA894}" dt="2023-05-16T16:22:55.298" v="33" actId="478"/>
          <ac:spMkLst>
            <pc:docMk/>
            <pc:sldMk cId="923295872" sldId="257"/>
            <ac:spMk id="26" creationId="{39AB97DD-82B1-2B93-ADB0-A30560F19CBE}"/>
          </ac:spMkLst>
        </pc:spChg>
        <pc:spChg chg="mod">
          <ac:chgData name="Katherine Coatta" userId="845938df-3a78-4802-92fe-3474c104a4c6" providerId="ADAL" clId="{71B7774E-5535-410B-9416-3CD602EFA894}" dt="2023-05-16T19:57:33.806" v="4204" actId="1035"/>
          <ac:spMkLst>
            <pc:docMk/>
            <pc:sldMk cId="923295872" sldId="257"/>
            <ac:spMk id="27" creationId="{00000000-0000-0000-0000-000000000000}"/>
          </ac:spMkLst>
        </pc:spChg>
        <pc:spChg chg="del mod">
          <ac:chgData name="Katherine Coatta" userId="845938df-3a78-4802-92fe-3474c104a4c6" providerId="ADAL" clId="{71B7774E-5535-410B-9416-3CD602EFA894}" dt="2023-05-16T16:22:55.298" v="33" actId="478"/>
          <ac:spMkLst>
            <pc:docMk/>
            <pc:sldMk cId="923295872" sldId="257"/>
            <ac:spMk id="28" creationId="{63B69A96-D86A-CACF-ABCC-A2173E032768}"/>
          </ac:spMkLst>
        </pc:spChg>
        <pc:spChg chg="del mod">
          <ac:chgData name="Katherine Coatta" userId="845938df-3a78-4802-92fe-3474c104a4c6" providerId="ADAL" clId="{71B7774E-5535-410B-9416-3CD602EFA894}" dt="2023-05-16T16:22:58.205" v="34" actId="478"/>
          <ac:spMkLst>
            <pc:docMk/>
            <pc:sldMk cId="923295872" sldId="257"/>
            <ac:spMk id="29" creationId="{0F4E6FE3-B4B4-D114-4BEE-81F627DC3336}"/>
          </ac:spMkLst>
        </pc:spChg>
        <pc:spChg chg="del mod">
          <ac:chgData name="Katherine Coatta" userId="845938df-3a78-4802-92fe-3474c104a4c6" providerId="ADAL" clId="{71B7774E-5535-410B-9416-3CD602EFA894}" dt="2023-05-16T16:22:55.298" v="33" actId="478"/>
          <ac:spMkLst>
            <pc:docMk/>
            <pc:sldMk cId="923295872" sldId="257"/>
            <ac:spMk id="32" creationId="{F9531B7E-2EF5-9DA1-0CC0-2E1C002180DF}"/>
          </ac:spMkLst>
        </pc:spChg>
        <pc:spChg chg="del mod">
          <ac:chgData name="Katherine Coatta" userId="845938df-3a78-4802-92fe-3474c104a4c6" providerId="ADAL" clId="{71B7774E-5535-410B-9416-3CD602EFA894}" dt="2023-05-16T16:22:55.298" v="33" actId="478"/>
          <ac:spMkLst>
            <pc:docMk/>
            <pc:sldMk cId="923295872" sldId="257"/>
            <ac:spMk id="36" creationId="{B92E52C6-2BD1-FD3C-751F-C2886AB033A9}"/>
          </ac:spMkLst>
        </pc:spChg>
        <pc:spChg chg="del mod">
          <ac:chgData name="Katherine Coatta" userId="845938df-3a78-4802-92fe-3474c104a4c6" providerId="ADAL" clId="{71B7774E-5535-410B-9416-3CD602EFA894}" dt="2023-05-16T16:22:55.298" v="33" actId="478"/>
          <ac:spMkLst>
            <pc:docMk/>
            <pc:sldMk cId="923295872" sldId="257"/>
            <ac:spMk id="38" creationId="{3D913A13-0F01-72BD-9729-A81160A59746}"/>
          </ac:spMkLst>
        </pc:spChg>
        <pc:spChg chg="del mod">
          <ac:chgData name="Katherine Coatta" userId="845938df-3a78-4802-92fe-3474c104a4c6" providerId="ADAL" clId="{71B7774E-5535-410B-9416-3CD602EFA894}" dt="2023-05-16T16:22:55.298" v="33" actId="478"/>
          <ac:spMkLst>
            <pc:docMk/>
            <pc:sldMk cId="923295872" sldId="257"/>
            <ac:spMk id="39" creationId="{91A99F61-74F2-7665-C3EF-0FF01FF0BA08}"/>
          </ac:spMkLst>
        </pc:spChg>
        <pc:spChg chg="del mod">
          <ac:chgData name="Katherine Coatta" userId="845938df-3a78-4802-92fe-3474c104a4c6" providerId="ADAL" clId="{71B7774E-5535-410B-9416-3CD602EFA894}" dt="2023-05-16T16:22:55.298" v="33" actId="478"/>
          <ac:spMkLst>
            <pc:docMk/>
            <pc:sldMk cId="923295872" sldId="257"/>
            <ac:spMk id="44" creationId="{DEBCE6B5-58C5-4E58-26FC-23DF208F65A0}"/>
          </ac:spMkLst>
        </pc:spChg>
        <pc:spChg chg="add mod">
          <ac:chgData name="Katherine Coatta" userId="845938df-3a78-4802-92fe-3474c104a4c6" providerId="ADAL" clId="{71B7774E-5535-410B-9416-3CD602EFA894}" dt="2023-05-16T21:22:24.912" v="4979" actId="1036"/>
          <ac:spMkLst>
            <pc:docMk/>
            <pc:sldMk cId="923295872" sldId="257"/>
            <ac:spMk id="46" creationId="{413D63BA-AD43-185D-A282-3C3CA335C18A}"/>
          </ac:spMkLst>
        </pc:spChg>
        <pc:spChg chg="del mod">
          <ac:chgData name="Katherine Coatta" userId="845938df-3a78-4802-92fe-3474c104a4c6" providerId="ADAL" clId="{71B7774E-5535-410B-9416-3CD602EFA894}" dt="2023-05-16T16:22:55.298" v="33" actId="478"/>
          <ac:spMkLst>
            <pc:docMk/>
            <pc:sldMk cId="923295872" sldId="257"/>
            <ac:spMk id="47" creationId="{160F7E24-8AAF-5193-C320-2D76B3AB8405}"/>
          </ac:spMkLst>
        </pc:spChg>
        <pc:spChg chg="del mod">
          <ac:chgData name="Katherine Coatta" userId="845938df-3a78-4802-92fe-3474c104a4c6" providerId="ADAL" clId="{71B7774E-5535-410B-9416-3CD602EFA894}" dt="2023-05-16T16:22:55.298" v="33" actId="478"/>
          <ac:spMkLst>
            <pc:docMk/>
            <pc:sldMk cId="923295872" sldId="257"/>
            <ac:spMk id="49" creationId="{447E5E15-6B96-BF89-C7EB-ADE5DC8FD8AE}"/>
          </ac:spMkLst>
        </pc:spChg>
        <pc:spChg chg="add mod">
          <ac:chgData name="Katherine Coatta" userId="845938df-3a78-4802-92fe-3474c104a4c6" providerId="ADAL" clId="{71B7774E-5535-410B-9416-3CD602EFA894}" dt="2023-05-16T21:22:24.912" v="4979" actId="1036"/>
          <ac:spMkLst>
            <pc:docMk/>
            <pc:sldMk cId="923295872" sldId="257"/>
            <ac:spMk id="50" creationId="{0FA8EB6D-674D-2E99-76CD-49CFC4A8AC27}"/>
          </ac:spMkLst>
        </pc:spChg>
        <pc:spChg chg="del mod">
          <ac:chgData name="Katherine Coatta" userId="845938df-3a78-4802-92fe-3474c104a4c6" providerId="ADAL" clId="{71B7774E-5535-410B-9416-3CD602EFA894}" dt="2023-05-16T16:22:55.298" v="33" actId="478"/>
          <ac:spMkLst>
            <pc:docMk/>
            <pc:sldMk cId="923295872" sldId="257"/>
            <ac:spMk id="51" creationId="{A0A64235-1174-DB32-30F4-6E523F24DADE}"/>
          </ac:spMkLst>
        </pc:spChg>
        <pc:spChg chg="del mod">
          <ac:chgData name="Katherine Coatta" userId="845938df-3a78-4802-92fe-3474c104a4c6" providerId="ADAL" clId="{71B7774E-5535-410B-9416-3CD602EFA894}" dt="2023-05-16T16:22:55.298" v="33" actId="478"/>
          <ac:spMkLst>
            <pc:docMk/>
            <pc:sldMk cId="923295872" sldId="257"/>
            <ac:spMk id="62" creationId="{DB85EAA7-9409-E4F4-CC70-2963603265CC}"/>
          </ac:spMkLst>
        </pc:spChg>
        <pc:spChg chg="mod">
          <ac:chgData name="Katherine Coatta" userId="845938df-3a78-4802-92fe-3474c104a4c6" providerId="ADAL" clId="{71B7774E-5535-410B-9416-3CD602EFA894}" dt="2023-05-26T19:42:40.140" v="4985" actId="1038"/>
          <ac:spMkLst>
            <pc:docMk/>
            <pc:sldMk cId="923295872" sldId="257"/>
            <ac:spMk id="63" creationId="{23B2A9FB-EC4A-2B32-8779-E569ED15A444}"/>
          </ac:spMkLst>
        </pc:spChg>
        <pc:spChg chg="mod">
          <ac:chgData name="Katherine Coatta" userId="845938df-3a78-4802-92fe-3474c104a4c6" providerId="ADAL" clId="{71B7774E-5535-410B-9416-3CD602EFA894}" dt="2023-05-26T19:45:04.025" v="5381" actId="14100"/>
          <ac:spMkLst>
            <pc:docMk/>
            <pc:sldMk cId="923295872" sldId="257"/>
            <ac:spMk id="64" creationId="{29AB315A-EAEE-A72E-8BA4-B8DB148972EA}"/>
          </ac:spMkLst>
        </pc:spChg>
        <pc:spChg chg="add mod">
          <ac:chgData name="Katherine Coatta" userId="845938df-3a78-4802-92fe-3474c104a4c6" providerId="ADAL" clId="{71B7774E-5535-410B-9416-3CD602EFA894}" dt="2023-05-16T21:22:24.912" v="4979" actId="1036"/>
          <ac:spMkLst>
            <pc:docMk/>
            <pc:sldMk cId="923295872" sldId="257"/>
            <ac:spMk id="65" creationId="{2D66A540-95F1-2FAA-5D77-C4D642125B85}"/>
          </ac:spMkLst>
        </pc:spChg>
        <pc:spChg chg="del mod">
          <ac:chgData name="Katherine Coatta" userId="845938df-3a78-4802-92fe-3474c104a4c6" providerId="ADAL" clId="{71B7774E-5535-410B-9416-3CD602EFA894}" dt="2023-05-16T16:18:57.477" v="23" actId="478"/>
          <ac:spMkLst>
            <pc:docMk/>
            <pc:sldMk cId="923295872" sldId="257"/>
            <ac:spMk id="67" creationId="{B4197B05-1536-4939-0215-12352B932E58}"/>
          </ac:spMkLst>
        </pc:spChg>
        <pc:spChg chg="del mod">
          <ac:chgData name="Katherine Coatta" userId="845938df-3a78-4802-92fe-3474c104a4c6" providerId="ADAL" clId="{71B7774E-5535-410B-9416-3CD602EFA894}" dt="2023-05-16T19:15:14.694" v="1955" actId="478"/>
          <ac:spMkLst>
            <pc:docMk/>
            <pc:sldMk cId="923295872" sldId="257"/>
            <ac:spMk id="68" creationId="{E0D902D0-1881-484E-3973-C1C78C27F4EF}"/>
          </ac:spMkLst>
        </pc:spChg>
        <pc:spChg chg="add mod">
          <ac:chgData name="Katherine Coatta" userId="845938df-3a78-4802-92fe-3474c104a4c6" providerId="ADAL" clId="{71B7774E-5535-410B-9416-3CD602EFA894}" dt="2023-05-16T21:22:24.912" v="4979" actId="1036"/>
          <ac:spMkLst>
            <pc:docMk/>
            <pc:sldMk cId="923295872" sldId="257"/>
            <ac:spMk id="70" creationId="{8755B681-8DDA-3B77-BFAA-12DCD658C82E}"/>
          </ac:spMkLst>
        </pc:spChg>
        <pc:spChg chg="add mod">
          <ac:chgData name="Katherine Coatta" userId="845938df-3a78-4802-92fe-3474c104a4c6" providerId="ADAL" clId="{71B7774E-5535-410B-9416-3CD602EFA894}" dt="2023-05-16T21:22:24.912" v="4979" actId="1036"/>
          <ac:spMkLst>
            <pc:docMk/>
            <pc:sldMk cId="923295872" sldId="257"/>
            <ac:spMk id="78" creationId="{D05ECAF3-D1B5-3432-DA27-6B771C93D002}"/>
          </ac:spMkLst>
        </pc:spChg>
        <pc:spChg chg="add mod">
          <ac:chgData name="Katherine Coatta" userId="845938df-3a78-4802-92fe-3474c104a4c6" providerId="ADAL" clId="{71B7774E-5535-410B-9416-3CD602EFA894}" dt="2023-05-16T21:22:24.912" v="4979" actId="1036"/>
          <ac:spMkLst>
            <pc:docMk/>
            <pc:sldMk cId="923295872" sldId="257"/>
            <ac:spMk id="80" creationId="{27EA1789-E1B2-C864-A903-D7CF16ACF844}"/>
          </ac:spMkLst>
        </pc:spChg>
        <pc:spChg chg="del mod">
          <ac:chgData name="Katherine Coatta" userId="845938df-3a78-4802-92fe-3474c104a4c6" providerId="ADAL" clId="{71B7774E-5535-410B-9416-3CD602EFA894}" dt="2023-05-16T19:15:24.122" v="1956" actId="478"/>
          <ac:spMkLst>
            <pc:docMk/>
            <pc:sldMk cId="923295872" sldId="257"/>
            <ac:spMk id="95" creationId="{01629813-4A0F-0F5F-F0E9-4A881EC02CD7}"/>
          </ac:spMkLst>
        </pc:spChg>
        <pc:spChg chg="add mod">
          <ac:chgData name="Katherine Coatta" userId="845938df-3a78-4802-92fe-3474c104a4c6" providerId="ADAL" clId="{71B7774E-5535-410B-9416-3CD602EFA894}" dt="2023-05-16T19:22:22.678" v="2582" actId="255"/>
          <ac:spMkLst>
            <pc:docMk/>
            <pc:sldMk cId="923295872" sldId="257"/>
            <ac:spMk id="97" creationId="{AC95729D-EBE2-51AF-198C-9A7075124CC2}"/>
          </ac:spMkLst>
        </pc:spChg>
        <pc:spChg chg="add mod">
          <ac:chgData name="Katherine Coatta" userId="845938df-3a78-4802-92fe-3474c104a4c6" providerId="ADAL" clId="{71B7774E-5535-410B-9416-3CD602EFA894}" dt="2023-05-16T19:22:29.949" v="2583" actId="255"/>
          <ac:spMkLst>
            <pc:docMk/>
            <pc:sldMk cId="923295872" sldId="257"/>
            <ac:spMk id="98" creationId="{031EEE19-74DA-A052-4B85-09E71EA2A46D}"/>
          </ac:spMkLst>
        </pc:spChg>
        <pc:spChg chg="add del mod">
          <ac:chgData name="Katherine Coatta" userId="845938df-3a78-4802-92fe-3474c104a4c6" providerId="ADAL" clId="{71B7774E-5535-410B-9416-3CD602EFA894}" dt="2023-05-16T19:43:11.490" v="2969" actId="478"/>
          <ac:spMkLst>
            <pc:docMk/>
            <pc:sldMk cId="923295872" sldId="257"/>
            <ac:spMk id="104" creationId="{ABA07717-33DE-380C-0346-4E1B6096C280}"/>
          </ac:spMkLst>
        </pc:spChg>
        <pc:spChg chg="add mod">
          <ac:chgData name="Katherine Coatta" userId="845938df-3a78-4802-92fe-3474c104a4c6" providerId="ADAL" clId="{71B7774E-5535-410B-9416-3CD602EFA894}" dt="2023-05-30T20:16:56.390" v="5560" actId="13926"/>
          <ac:spMkLst>
            <pc:docMk/>
            <pc:sldMk cId="923295872" sldId="257"/>
            <ac:spMk id="105" creationId="{A9123DDB-4E13-3443-90B3-8D78B8EA212B}"/>
          </ac:spMkLst>
        </pc:spChg>
        <pc:spChg chg="add del mod">
          <ac:chgData name="Katherine Coatta" userId="845938df-3a78-4802-92fe-3474c104a4c6" providerId="ADAL" clId="{71B7774E-5535-410B-9416-3CD602EFA894}" dt="2023-05-16T21:21:46.057" v="4959" actId="1076"/>
          <ac:spMkLst>
            <pc:docMk/>
            <pc:sldMk cId="923295872" sldId="257"/>
            <ac:spMk id="106" creationId="{B3B380FD-CB0D-1A42-FD03-4529CF1D1504}"/>
          </ac:spMkLst>
        </pc:spChg>
        <pc:spChg chg="add del mod">
          <ac:chgData name="Katherine Coatta" userId="845938df-3a78-4802-92fe-3474c104a4c6" providerId="ADAL" clId="{71B7774E-5535-410B-9416-3CD602EFA894}" dt="2023-05-26T19:40:05.016" v="4981" actId="478"/>
          <ac:spMkLst>
            <pc:docMk/>
            <pc:sldMk cId="923295872" sldId="257"/>
            <ac:spMk id="107" creationId="{87B9B823-25CC-C3DA-4E6E-2B7844CF3D0F}"/>
          </ac:spMkLst>
        </pc:spChg>
        <pc:spChg chg="add del mod">
          <ac:chgData name="Katherine Coatta" userId="845938df-3a78-4802-92fe-3474c104a4c6" providerId="ADAL" clId="{71B7774E-5535-410B-9416-3CD602EFA894}" dt="2023-05-16T21:07:41.892" v="4251" actId="478"/>
          <ac:spMkLst>
            <pc:docMk/>
            <pc:sldMk cId="923295872" sldId="257"/>
            <ac:spMk id="109" creationId="{C97D0689-43F2-1585-B9FB-A257248C1FDE}"/>
          </ac:spMkLst>
        </pc:spChg>
        <pc:spChg chg="mod">
          <ac:chgData name="Katherine Coatta" userId="845938df-3a78-4802-92fe-3474c104a4c6" providerId="ADAL" clId="{71B7774E-5535-410B-9416-3CD602EFA894}" dt="2023-05-16T19:29:07.948" v="2753" actId="20577"/>
          <ac:spMkLst>
            <pc:docMk/>
            <pc:sldMk cId="923295872" sldId="257"/>
            <ac:spMk id="122" creationId="{43CF24CD-E941-4FEC-A9A6-9850F17F8FBC}"/>
          </ac:spMkLst>
        </pc:spChg>
        <pc:grpChg chg="del mod">
          <ac:chgData name="Katherine Coatta" userId="845938df-3a78-4802-92fe-3474c104a4c6" providerId="ADAL" clId="{71B7774E-5535-410B-9416-3CD602EFA894}" dt="2023-05-16T16:22:55.298" v="33" actId="478"/>
          <ac:grpSpMkLst>
            <pc:docMk/>
            <pc:sldMk cId="923295872" sldId="257"/>
            <ac:grpSpMk id="52" creationId="{1B32FFD9-7F44-822A-557C-C665EE57823E}"/>
          </ac:grpSpMkLst>
        </pc:grpChg>
        <pc:grpChg chg="del mod">
          <ac:chgData name="Katherine Coatta" userId="845938df-3a78-4802-92fe-3474c104a4c6" providerId="ADAL" clId="{71B7774E-5535-410B-9416-3CD602EFA894}" dt="2023-05-16T16:22:55.298" v="33" actId="478"/>
          <ac:grpSpMkLst>
            <pc:docMk/>
            <pc:sldMk cId="923295872" sldId="257"/>
            <ac:grpSpMk id="55" creationId="{7241A718-DD29-8FD0-6840-29D8A5DDB69E}"/>
          </ac:grpSpMkLst>
        </pc:grpChg>
        <pc:grpChg chg="del mod">
          <ac:chgData name="Katherine Coatta" userId="845938df-3a78-4802-92fe-3474c104a4c6" providerId="ADAL" clId="{71B7774E-5535-410B-9416-3CD602EFA894}" dt="2023-05-16T16:22:55.298" v="33" actId="478"/>
          <ac:grpSpMkLst>
            <pc:docMk/>
            <pc:sldMk cId="923295872" sldId="257"/>
            <ac:grpSpMk id="58" creationId="{6BA6962C-8B0F-EE30-D18A-7947EDF46B4E}"/>
          </ac:grpSpMkLst>
        </pc:grpChg>
        <pc:graphicFrameChg chg="del mod modGraphic">
          <ac:chgData name="Katherine Coatta" userId="845938df-3a78-4802-92fe-3474c104a4c6" providerId="ADAL" clId="{71B7774E-5535-410B-9416-3CD602EFA894}" dt="2023-05-16T16:18:41.706" v="20" actId="478"/>
          <ac:graphicFrameMkLst>
            <pc:docMk/>
            <pc:sldMk cId="923295872" sldId="257"/>
            <ac:graphicFrameMk id="4" creationId="{FA8F647E-2FD5-3AC9-7E89-244FA6C52271}"/>
          </ac:graphicFrameMkLst>
        </pc:graphicFrameChg>
        <pc:graphicFrameChg chg="add del mod modGraphic">
          <ac:chgData name="Katherine Coatta" userId="845938df-3a78-4802-92fe-3474c104a4c6" providerId="ADAL" clId="{71B7774E-5535-410B-9416-3CD602EFA894}" dt="2023-05-16T21:22:24.912" v="4979" actId="1036"/>
          <ac:graphicFrameMkLst>
            <pc:docMk/>
            <pc:sldMk cId="923295872" sldId="257"/>
            <ac:graphicFrameMk id="42" creationId="{6A92ECA6-9C9B-9D3C-D10A-BC69D24AF06C}"/>
          </ac:graphicFrameMkLst>
        </pc:graphicFrameChg>
        <pc:graphicFrameChg chg="add mod modGraphic">
          <ac:chgData name="Katherine Coatta" userId="845938df-3a78-4802-92fe-3474c104a4c6" providerId="ADAL" clId="{71B7774E-5535-410B-9416-3CD602EFA894}" dt="2023-05-30T20:16:37.791" v="5559" actId="20577"/>
          <ac:graphicFrameMkLst>
            <pc:docMk/>
            <pc:sldMk cId="923295872" sldId="257"/>
            <ac:graphicFrameMk id="96" creationId="{334CB093-79E4-D61D-956D-0DB42FBD2250}"/>
          </ac:graphicFrameMkLst>
        </pc:graphicFrameChg>
        <pc:graphicFrameChg chg="add mod modGraphic">
          <ac:chgData name="Katherine Coatta" userId="845938df-3a78-4802-92fe-3474c104a4c6" providerId="ADAL" clId="{71B7774E-5535-410B-9416-3CD602EFA894}" dt="2023-05-16T19:54:32.311" v="4188" actId="1035"/>
          <ac:graphicFrameMkLst>
            <pc:docMk/>
            <pc:sldMk cId="923295872" sldId="257"/>
            <ac:graphicFrameMk id="108" creationId="{123ED745-C513-A1C8-56A6-9288C1C84051}"/>
          </ac:graphicFrameMkLst>
        </pc:graphicFrameChg>
        <pc:picChg chg="add mod">
          <ac:chgData name="Katherine Coatta" userId="845938df-3a78-4802-92fe-3474c104a4c6" providerId="ADAL" clId="{71B7774E-5535-410B-9416-3CD602EFA894}" dt="2023-05-26T19:56:49.364" v="5476" actId="14100"/>
          <ac:picMkLst>
            <pc:docMk/>
            <pc:sldMk cId="923295872" sldId="257"/>
            <ac:picMk id="7" creationId="{5A44AB9A-B8B2-E670-EAFF-DD9CD132F6E2}"/>
          </ac:picMkLst>
        </pc:picChg>
        <pc:picChg chg="mod">
          <ac:chgData name="Katherine Coatta" userId="845938df-3a78-4802-92fe-3474c104a4c6" providerId="ADAL" clId="{71B7774E-5535-410B-9416-3CD602EFA894}" dt="2023-05-16T16:24:26.499" v="144" actId="1038"/>
          <ac:picMkLst>
            <pc:docMk/>
            <pc:sldMk cId="923295872" sldId="257"/>
            <ac:picMk id="11" creationId="{38712DCA-0698-E310-76C6-46514502E39C}"/>
          </ac:picMkLst>
        </pc:picChg>
        <pc:picChg chg="add mod">
          <ac:chgData name="Katherine Coatta" userId="845938df-3a78-4802-92fe-3474c104a4c6" providerId="ADAL" clId="{71B7774E-5535-410B-9416-3CD602EFA894}" dt="2023-05-26T19:56:46.786" v="5475" actId="14100"/>
          <ac:picMkLst>
            <pc:docMk/>
            <pc:sldMk cId="923295872" sldId="257"/>
            <ac:picMk id="12" creationId="{95C93036-85CB-6867-FA6B-B48DD4208455}"/>
          </ac:picMkLst>
        </pc:picChg>
        <pc:picChg chg="add mod">
          <ac:chgData name="Katherine Coatta" userId="845938df-3a78-4802-92fe-3474c104a4c6" providerId="ADAL" clId="{71B7774E-5535-410B-9416-3CD602EFA894}" dt="2023-05-26T19:56:40.229" v="5473" actId="14100"/>
          <ac:picMkLst>
            <pc:docMk/>
            <pc:sldMk cId="923295872" sldId="257"/>
            <ac:picMk id="14" creationId="{AF66118C-AA43-F346-A229-8F40657EF4B5}"/>
          </ac:picMkLst>
        </pc:picChg>
        <pc:picChg chg="add mod">
          <ac:chgData name="Katherine Coatta" userId="845938df-3a78-4802-92fe-3474c104a4c6" providerId="ADAL" clId="{71B7774E-5535-410B-9416-3CD602EFA894}" dt="2023-05-26T19:56:53.401" v="5480" actId="1035"/>
          <ac:picMkLst>
            <pc:docMk/>
            <pc:sldMk cId="923295872" sldId="257"/>
            <ac:picMk id="16" creationId="{73CD1653-F915-3FBF-74B4-0A846C223400}"/>
          </ac:picMkLst>
        </pc:picChg>
        <pc:picChg chg="del mod">
          <ac:chgData name="Katherine Coatta" userId="845938df-3a78-4802-92fe-3474c104a4c6" providerId="ADAL" clId="{71B7774E-5535-410B-9416-3CD602EFA894}" dt="2023-05-16T19:02:50.962" v="1647" actId="478"/>
          <ac:picMkLst>
            <pc:docMk/>
            <pc:sldMk cId="923295872" sldId="257"/>
            <ac:picMk id="18" creationId="{BA836A26-A059-172C-BF2A-DFDC8F5F6887}"/>
          </ac:picMkLst>
        </pc:picChg>
        <pc:picChg chg="add del mod">
          <ac:chgData name="Katherine Coatta" userId="845938df-3a78-4802-92fe-3474c104a4c6" providerId="ADAL" clId="{71B7774E-5535-410B-9416-3CD602EFA894}" dt="2023-05-16T16:42:25.640" v="496" actId="478"/>
          <ac:picMkLst>
            <pc:docMk/>
            <pc:sldMk cId="923295872" sldId="257"/>
            <ac:picMk id="20" creationId="{CDF919D7-523A-9378-303D-C448BBCED288}"/>
          </ac:picMkLst>
        </pc:picChg>
        <pc:picChg chg="del mod">
          <ac:chgData name="Katherine Coatta" userId="845938df-3a78-4802-92fe-3474c104a4c6" providerId="ADAL" clId="{71B7774E-5535-410B-9416-3CD602EFA894}" dt="2023-05-16T16:23:27.197" v="58" actId="478"/>
          <ac:picMkLst>
            <pc:docMk/>
            <pc:sldMk cId="923295872" sldId="257"/>
            <ac:picMk id="23" creationId="{FE25B6D0-0C64-92CE-0A77-050B86076985}"/>
          </ac:picMkLst>
        </pc:picChg>
        <pc:picChg chg="del mod">
          <ac:chgData name="Katherine Coatta" userId="845938df-3a78-4802-92fe-3474c104a4c6" providerId="ADAL" clId="{71B7774E-5535-410B-9416-3CD602EFA894}" dt="2023-05-16T16:22:55.298" v="33" actId="478"/>
          <ac:picMkLst>
            <pc:docMk/>
            <pc:sldMk cId="923295872" sldId="257"/>
            <ac:picMk id="37" creationId="{9247B333-F8BA-6EBC-C1AC-476A1C37BDE5}"/>
          </ac:picMkLst>
        </pc:picChg>
        <pc:picChg chg="add del mod">
          <ac:chgData name="Katherine Coatta" userId="845938df-3a78-4802-92fe-3474c104a4c6" providerId="ADAL" clId="{71B7774E-5535-410B-9416-3CD602EFA894}" dt="2023-05-16T19:02:50.962" v="1647" actId="478"/>
          <ac:picMkLst>
            <pc:docMk/>
            <pc:sldMk cId="923295872" sldId="257"/>
            <ac:picMk id="40" creationId="{7E7006B8-E285-B7A7-2BF1-7C145CCB81F9}"/>
          </ac:picMkLst>
        </pc:picChg>
        <pc:picChg chg="del mod">
          <ac:chgData name="Katherine Coatta" userId="845938df-3a78-4802-92fe-3474c104a4c6" providerId="ADAL" clId="{71B7774E-5535-410B-9416-3CD602EFA894}" dt="2023-05-16T16:22:55.298" v="33" actId="478"/>
          <ac:picMkLst>
            <pc:docMk/>
            <pc:sldMk cId="923295872" sldId="257"/>
            <ac:picMk id="41" creationId="{18A0A7FF-F426-0E12-1BBC-9D35910E68B4}"/>
          </ac:picMkLst>
        </pc:picChg>
        <pc:picChg chg="del mod">
          <ac:chgData name="Katherine Coatta" userId="845938df-3a78-4802-92fe-3474c104a4c6" providerId="ADAL" clId="{71B7774E-5535-410B-9416-3CD602EFA894}" dt="2023-05-16T16:22:55.298" v="33" actId="478"/>
          <ac:picMkLst>
            <pc:docMk/>
            <pc:sldMk cId="923295872" sldId="257"/>
            <ac:picMk id="43" creationId="{6A1178F2-E29B-D86A-BAED-EF386DB07A64}"/>
          </ac:picMkLst>
        </pc:picChg>
        <pc:picChg chg="del mod">
          <ac:chgData name="Katherine Coatta" userId="845938df-3a78-4802-92fe-3474c104a4c6" providerId="ADAL" clId="{71B7774E-5535-410B-9416-3CD602EFA894}" dt="2023-05-16T16:19:03.705" v="25" actId="478"/>
          <ac:picMkLst>
            <pc:docMk/>
            <pc:sldMk cId="923295872" sldId="257"/>
            <ac:picMk id="45" creationId="{88A0B93E-482D-3D4F-0C5E-6472A9A6E307}"/>
          </ac:picMkLst>
        </pc:picChg>
        <pc:picChg chg="del mod">
          <ac:chgData name="Katherine Coatta" userId="845938df-3a78-4802-92fe-3474c104a4c6" providerId="ADAL" clId="{71B7774E-5535-410B-9416-3CD602EFA894}" dt="2023-05-16T16:22:55.298" v="33" actId="478"/>
          <ac:picMkLst>
            <pc:docMk/>
            <pc:sldMk cId="923295872" sldId="257"/>
            <ac:picMk id="48" creationId="{A2DB330F-2196-7693-38BB-B03958709C03}"/>
          </ac:picMkLst>
        </pc:picChg>
        <pc:picChg chg="del mod">
          <ac:chgData name="Katherine Coatta" userId="845938df-3a78-4802-92fe-3474c104a4c6" providerId="ADAL" clId="{71B7774E-5535-410B-9416-3CD602EFA894}" dt="2023-05-16T16:22:55.298" v="33" actId="478"/>
          <ac:picMkLst>
            <pc:docMk/>
            <pc:sldMk cId="923295872" sldId="257"/>
            <ac:picMk id="59" creationId="{17D8AC54-7DDF-03D0-3D05-FF82A320FCDE}"/>
          </ac:picMkLst>
        </pc:picChg>
        <pc:picChg chg="del mod">
          <ac:chgData name="Katherine Coatta" userId="845938df-3a78-4802-92fe-3474c104a4c6" providerId="ADAL" clId="{71B7774E-5535-410B-9416-3CD602EFA894}" dt="2023-05-16T16:18:53.999" v="22" actId="478"/>
          <ac:picMkLst>
            <pc:docMk/>
            <pc:sldMk cId="923295872" sldId="257"/>
            <ac:picMk id="71" creationId="{6449CDA3-B913-610D-B2F3-CC236FA59030}"/>
          </ac:picMkLst>
        </pc:picChg>
        <pc:picChg chg="del mod">
          <ac:chgData name="Katherine Coatta" userId="845938df-3a78-4802-92fe-3474c104a4c6" providerId="ADAL" clId="{71B7774E-5535-410B-9416-3CD602EFA894}" dt="2023-05-16T16:18:53.999" v="22" actId="478"/>
          <ac:picMkLst>
            <pc:docMk/>
            <pc:sldMk cId="923295872" sldId="257"/>
            <ac:picMk id="73" creationId="{C1BA8D8A-3815-96C3-2A54-7CE807DCFCD4}"/>
          </ac:picMkLst>
        </pc:picChg>
        <pc:picChg chg="del mod">
          <ac:chgData name="Katherine Coatta" userId="845938df-3a78-4802-92fe-3474c104a4c6" providerId="ADAL" clId="{71B7774E-5535-410B-9416-3CD602EFA894}" dt="2023-05-16T16:18:53.999" v="22" actId="478"/>
          <ac:picMkLst>
            <pc:docMk/>
            <pc:sldMk cId="923295872" sldId="257"/>
            <ac:picMk id="74" creationId="{843060CA-9050-D3A5-E181-AD4FEED3BCE7}"/>
          </ac:picMkLst>
        </pc:picChg>
        <pc:picChg chg="del mod">
          <ac:chgData name="Katherine Coatta" userId="845938df-3a78-4802-92fe-3474c104a4c6" providerId="ADAL" clId="{71B7774E-5535-410B-9416-3CD602EFA894}" dt="2023-05-16T16:18:53.999" v="22" actId="478"/>
          <ac:picMkLst>
            <pc:docMk/>
            <pc:sldMk cId="923295872" sldId="257"/>
            <ac:picMk id="75" creationId="{A8E3A37D-395A-AA37-F801-5072DD9185BD}"/>
          </ac:picMkLst>
        </pc:picChg>
        <pc:picChg chg="del mod">
          <ac:chgData name="Katherine Coatta" userId="845938df-3a78-4802-92fe-3474c104a4c6" providerId="ADAL" clId="{71B7774E-5535-410B-9416-3CD602EFA894}" dt="2023-05-16T16:18:53.999" v="22" actId="478"/>
          <ac:picMkLst>
            <pc:docMk/>
            <pc:sldMk cId="923295872" sldId="257"/>
            <ac:picMk id="76" creationId="{F13D4549-B88F-6ABC-92CB-2429A0BD4258}"/>
          </ac:picMkLst>
        </pc:picChg>
        <pc:picChg chg="del mod">
          <ac:chgData name="Katherine Coatta" userId="845938df-3a78-4802-92fe-3474c104a4c6" providerId="ADAL" clId="{71B7774E-5535-410B-9416-3CD602EFA894}" dt="2023-05-16T16:18:53.999" v="22" actId="478"/>
          <ac:picMkLst>
            <pc:docMk/>
            <pc:sldMk cId="923295872" sldId="257"/>
            <ac:picMk id="77" creationId="{0DC2F397-7B08-AA08-649C-87543A7253B5}"/>
          </ac:picMkLst>
        </pc:picChg>
        <pc:picChg chg="del mod">
          <ac:chgData name="Katherine Coatta" userId="845938df-3a78-4802-92fe-3474c104a4c6" providerId="ADAL" clId="{71B7774E-5535-410B-9416-3CD602EFA894}" dt="2023-05-16T16:18:53.999" v="22" actId="478"/>
          <ac:picMkLst>
            <pc:docMk/>
            <pc:sldMk cId="923295872" sldId="257"/>
            <ac:picMk id="79" creationId="{51D86541-C46A-84CC-1358-881CD47DB216}"/>
          </ac:picMkLst>
        </pc:picChg>
        <pc:picChg chg="del mod">
          <ac:chgData name="Katherine Coatta" userId="845938df-3a78-4802-92fe-3474c104a4c6" providerId="ADAL" clId="{71B7774E-5535-410B-9416-3CD602EFA894}" dt="2023-05-16T16:18:53.999" v="22" actId="478"/>
          <ac:picMkLst>
            <pc:docMk/>
            <pc:sldMk cId="923295872" sldId="257"/>
            <ac:picMk id="81" creationId="{587DAE6D-6F89-543A-1B70-B801F641FA88}"/>
          </ac:picMkLst>
        </pc:picChg>
        <pc:picChg chg="del mod">
          <ac:chgData name="Katherine Coatta" userId="845938df-3a78-4802-92fe-3474c104a4c6" providerId="ADAL" clId="{71B7774E-5535-410B-9416-3CD602EFA894}" dt="2023-05-16T16:18:53.999" v="22" actId="478"/>
          <ac:picMkLst>
            <pc:docMk/>
            <pc:sldMk cId="923295872" sldId="257"/>
            <ac:picMk id="82" creationId="{8B8DBE3B-486D-005C-4727-40DCC93E1C50}"/>
          </ac:picMkLst>
        </pc:picChg>
        <pc:picChg chg="del mod">
          <ac:chgData name="Katherine Coatta" userId="845938df-3a78-4802-92fe-3474c104a4c6" providerId="ADAL" clId="{71B7774E-5535-410B-9416-3CD602EFA894}" dt="2023-05-16T16:18:53.999" v="22" actId="478"/>
          <ac:picMkLst>
            <pc:docMk/>
            <pc:sldMk cId="923295872" sldId="257"/>
            <ac:picMk id="83" creationId="{2AB789EB-CE11-D7D8-43D0-E072FF43D672}"/>
          </ac:picMkLst>
        </pc:picChg>
        <pc:picChg chg="del mod">
          <ac:chgData name="Katherine Coatta" userId="845938df-3a78-4802-92fe-3474c104a4c6" providerId="ADAL" clId="{71B7774E-5535-410B-9416-3CD602EFA894}" dt="2023-05-16T16:18:53.999" v="22" actId="478"/>
          <ac:picMkLst>
            <pc:docMk/>
            <pc:sldMk cId="923295872" sldId="257"/>
            <ac:picMk id="84" creationId="{87CFBC36-D63F-DC96-E2E5-26C9A6581D63}"/>
          </ac:picMkLst>
        </pc:picChg>
        <pc:picChg chg="del mod">
          <ac:chgData name="Katherine Coatta" userId="845938df-3a78-4802-92fe-3474c104a4c6" providerId="ADAL" clId="{71B7774E-5535-410B-9416-3CD602EFA894}" dt="2023-05-16T16:18:53.999" v="22" actId="478"/>
          <ac:picMkLst>
            <pc:docMk/>
            <pc:sldMk cId="923295872" sldId="257"/>
            <ac:picMk id="85" creationId="{C5D42F3B-325C-C13E-E02E-4EA4486F9784}"/>
          </ac:picMkLst>
        </pc:picChg>
        <pc:picChg chg="del mod">
          <ac:chgData name="Katherine Coatta" userId="845938df-3a78-4802-92fe-3474c104a4c6" providerId="ADAL" clId="{71B7774E-5535-410B-9416-3CD602EFA894}" dt="2023-05-16T16:18:53.999" v="22" actId="478"/>
          <ac:picMkLst>
            <pc:docMk/>
            <pc:sldMk cId="923295872" sldId="257"/>
            <ac:picMk id="86" creationId="{C1621BF8-8901-7927-5C4D-D6460F616BD2}"/>
          </ac:picMkLst>
        </pc:picChg>
        <pc:picChg chg="del mod">
          <ac:chgData name="Katherine Coatta" userId="845938df-3a78-4802-92fe-3474c104a4c6" providerId="ADAL" clId="{71B7774E-5535-410B-9416-3CD602EFA894}" dt="2023-05-16T16:18:53.999" v="22" actId="478"/>
          <ac:picMkLst>
            <pc:docMk/>
            <pc:sldMk cId="923295872" sldId="257"/>
            <ac:picMk id="87" creationId="{CABB2A02-90FC-529F-536E-DAE7F9E79028}"/>
          </ac:picMkLst>
        </pc:picChg>
        <pc:picChg chg="del mod">
          <ac:chgData name="Katherine Coatta" userId="845938df-3a78-4802-92fe-3474c104a4c6" providerId="ADAL" clId="{71B7774E-5535-410B-9416-3CD602EFA894}" dt="2023-05-16T16:18:53.999" v="22" actId="478"/>
          <ac:picMkLst>
            <pc:docMk/>
            <pc:sldMk cId="923295872" sldId="257"/>
            <ac:picMk id="88" creationId="{E285EEC5-221E-7192-66B4-7F94EA821ADA}"/>
          </ac:picMkLst>
        </pc:picChg>
        <pc:picChg chg="del mod">
          <ac:chgData name="Katherine Coatta" userId="845938df-3a78-4802-92fe-3474c104a4c6" providerId="ADAL" clId="{71B7774E-5535-410B-9416-3CD602EFA894}" dt="2023-05-16T16:18:53.999" v="22" actId="478"/>
          <ac:picMkLst>
            <pc:docMk/>
            <pc:sldMk cId="923295872" sldId="257"/>
            <ac:picMk id="89" creationId="{82CB9F0E-F453-B5D6-51E2-F7FDE463E718}"/>
          </ac:picMkLst>
        </pc:picChg>
        <pc:picChg chg="del mod">
          <ac:chgData name="Katherine Coatta" userId="845938df-3a78-4802-92fe-3474c104a4c6" providerId="ADAL" clId="{71B7774E-5535-410B-9416-3CD602EFA894}" dt="2023-05-16T16:18:53.999" v="22" actId="478"/>
          <ac:picMkLst>
            <pc:docMk/>
            <pc:sldMk cId="923295872" sldId="257"/>
            <ac:picMk id="90" creationId="{37F2DC4F-D239-B555-2879-1E4C45648E2F}"/>
          </ac:picMkLst>
        </pc:picChg>
        <pc:picChg chg="mod">
          <ac:chgData name="Katherine Coatta" userId="845938df-3a78-4802-92fe-3474c104a4c6" providerId="ADAL" clId="{71B7774E-5535-410B-9416-3CD602EFA894}" dt="2023-05-16T16:24:29.731" v="154" actId="1037"/>
          <ac:picMkLst>
            <pc:docMk/>
            <pc:sldMk cId="923295872" sldId="257"/>
            <ac:picMk id="91" creationId="{6405402A-E765-2F19-4AC4-6D0C9BD254FB}"/>
          </ac:picMkLst>
        </pc:picChg>
        <pc:picChg chg="del">
          <ac:chgData name="Katherine Coatta" userId="845938df-3a78-4802-92fe-3474c104a4c6" providerId="ADAL" clId="{71B7774E-5535-410B-9416-3CD602EFA894}" dt="2023-05-16T16:19:00.657" v="24" actId="478"/>
          <ac:picMkLst>
            <pc:docMk/>
            <pc:sldMk cId="923295872" sldId="257"/>
            <ac:picMk id="93" creationId="{0FC33807-C55A-8D0F-8578-34270D24C298}"/>
          </ac:picMkLst>
        </pc:picChg>
        <pc:picChg chg="add del mod ord">
          <ac:chgData name="Katherine Coatta" userId="845938df-3a78-4802-92fe-3474c104a4c6" providerId="ADAL" clId="{71B7774E-5535-410B-9416-3CD602EFA894}" dt="2023-05-16T21:21:36.424" v="4957" actId="14100"/>
          <ac:picMkLst>
            <pc:docMk/>
            <pc:sldMk cId="923295872" sldId="257"/>
            <ac:picMk id="94" creationId="{5BF27662-B59D-3F5F-578C-38568D1177E0}"/>
          </ac:picMkLst>
        </pc:picChg>
        <pc:picChg chg="add mod">
          <ac:chgData name="Katherine Coatta" userId="845938df-3a78-4802-92fe-3474c104a4c6" providerId="ADAL" clId="{71B7774E-5535-410B-9416-3CD602EFA894}" dt="2023-05-16T19:11:20.602" v="1852" actId="14100"/>
          <ac:picMkLst>
            <pc:docMk/>
            <pc:sldMk cId="923295872" sldId="257"/>
            <ac:picMk id="99" creationId="{97F19769-1864-AE2D-B902-8C39F51E6914}"/>
          </ac:picMkLst>
        </pc:picChg>
        <pc:picChg chg="add mod">
          <ac:chgData name="Katherine Coatta" userId="845938df-3a78-4802-92fe-3474c104a4c6" providerId="ADAL" clId="{71B7774E-5535-410B-9416-3CD602EFA894}" dt="2023-05-16T19:11:13.048" v="1851" actId="14100"/>
          <ac:picMkLst>
            <pc:docMk/>
            <pc:sldMk cId="923295872" sldId="257"/>
            <ac:picMk id="100" creationId="{3CEAB80E-3A24-FBAB-CCE9-EA7728D7E807}"/>
          </ac:picMkLst>
        </pc:picChg>
        <pc:picChg chg="add mod">
          <ac:chgData name="Katherine Coatta" userId="845938df-3a78-4802-92fe-3474c104a4c6" providerId="ADAL" clId="{71B7774E-5535-410B-9416-3CD602EFA894}" dt="2023-05-16T21:22:24.912" v="4979" actId="1036"/>
          <ac:picMkLst>
            <pc:docMk/>
            <pc:sldMk cId="923295872" sldId="257"/>
            <ac:picMk id="102" creationId="{FC85A37F-C8D5-FAD8-CCB8-D660C031AD5A}"/>
          </ac:picMkLst>
        </pc:picChg>
        <pc:picChg chg="add del mod">
          <ac:chgData name="Katherine Coatta" userId="845938df-3a78-4802-92fe-3474c104a4c6" providerId="ADAL" clId="{71B7774E-5535-410B-9416-3CD602EFA894}" dt="2023-05-26T19:40:02.381" v="4980" actId="478"/>
          <ac:picMkLst>
            <pc:docMk/>
            <pc:sldMk cId="923295872" sldId="257"/>
            <ac:picMk id="103" creationId="{6BF41577-1C4B-91F3-B537-A7D57132F677}"/>
          </ac:picMkLst>
        </pc:picChg>
        <pc:cxnChg chg="del mod">
          <ac:chgData name="Katherine Coatta" userId="845938df-3a78-4802-92fe-3474c104a4c6" providerId="ADAL" clId="{71B7774E-5535-410B-9416-3CD602EFA894}" dt="2023-05-16T16:22:55.298" v="33" actId="478"/>
          <ac:cxnSpMkLst>
            <pc:docMk/>
            <pc:sldMk cId="923295872" sldId="257"/>
            <ac:cxnSpMk id="66" creationId="{29B6D762-41B2-54D8-F3F7-01B4D9E21C02}"/>
          </ac:cxnSpMkLst>
        </pc:cxnChg>
        <pc:cxnChg chg="del mod">
          <ac:chgData name="Katherine Coatta" userId="845938df-3a78-4802-92fe-3474c104a4c6" providerId="ADAL" clId="{71B7774E-5535-410B-9416-3CD602EFA894}" dt="2023-05-16T16:22:55.298" v="33" actId="478"/>
          <ac:cxnSpMkLst>
            <pc:docMk/>
            <pc:sldMk cId="923295872" sldId="257"/>
            <ac:cxnSpMk id="69" creationId="{9100FDDA-9636-7473-BE00-01E0B46941C2}"/>
          </ac:cxnSpMkLst>
        </pc:cxnChg>
        <pc:cxnChg chg="del mod">
          <ac:chgData name="Katherine Coatta" userId="845938df-3a78-4802-92fe-3474c104a4c6" providerId="ADAL" clId="{71B7774E-5535-410B-9416-3CD602EFA894}" dt="2023-05-16T16:22:55.298" v="33" actId="478"/>
          <ac:cxnSpMkLst>
            <pc:docMk/>
            <pc:sldMk cId="923295872" sldId="257"/>
            <ac:cxnSpMk id="72" creationId="{B3282E05-FB21-BF11-9A69-3A29D3EE5981}"/>
          </ac:cxnSpMkLst>
        </pc:cxnChg>
        <pc:extLst>
          <p:ext xmlns:p="http://schemas.openxmlformats.org/presentationml/2006/main" uri="{D6D511B9-2390-475A-947B-AFAB55BFBCF1}">
            <pc226:cmChg xmlns:pc226="http://schemas.microsoft.com/office/powerpoint/2022/06/main/command" chg="del mod">
              <pc226:chgData name="Katherine Coatta" userId="845938df-3a78-4802-92fe-3474c104a4c6" providerId="ADAL" clId="{71B7774E-5535-410B-9416-3CD602EFA894}" dt="2023-05-16T16:23:04.551" v="38"/>
              <pc2:cmMkLst xmlns:pc2="http://schemas.microsoft.com/office/powerpoint/2019/9/main/command">
                <pc:docMk/>
                <pc:sldMk cId="923295872" sldId="257"/>
                <pc2:cmMk id="{138E2D1E-1BDE-48A3-BCCE-335ABE1DB105}"/>
              </pc2:cmMkLst>
            </pc226:cmChg>
            <pc226:cmChg xmlns:pc226="http://schemas.microsoft.com/office/powerpoint/2022/06/main/command" chg="del">
              <pc226:chgData name="Katherine Coatta" userId="845938df-3a78-4802-92fe-3474c104a4c6" providerId="ADAL" clId="{71B7774E-5535-410B-9416-3CD602EFA894}" dt="2023-05-16T16:23:06.679" v="39"/>
              <pc2:cmMkLst xmlns:pc2="http://schemas.microsoft.com/office/powerpoint/2019/9/main/command">
                <pc:docMk/>
                <pc:sldMk cId="923295872" sldId="257"/>
                <pc2:cmMk id="{8F8EC327-C329-4608-AB4B-37D41536666E}"/>
              </pc2:cmMkLst>
            </pc226:cmChg>
            <pc226:cmChg xmlns:pc226="http://schemas.microsoft.com/office/powerpoint/2022/06/main/command" chg="del">
              <pc226:chgData name="Katherine Coatta" userId="845938df-3a78-4802-92fe-3474c104a4c6" providerId="ADAL" clId="{71B7774E-5535-410B-9416-3CD602EFA894}" dt="2023-05-16T16:23:01.202" v="36"/>
              <pc2:cmMkLst xmlns:pc2="http://schemas.microsoft.com/office/powerpoint/2019/9/main/command">
                <pc:docMk/>
                <pc:sldMk cId="923295872" sldId="257"/>
                <pc2:cmMk id="{8B93C68A-6590-494E-A404-92EBFCBD2A3F}"/>
              </pc2:cmMkLst>
            </pc226:cmChg>
            <pc226:cmChg xmlns:pc226="http://schemas.microsoft.com/office/powerpoint/2022/06/main/command" chg="del">
              <pc226:chgData name="Katherine Coatta" userId="845938df-3a78-4802-92fe-3474c104a4c6" providerId="ADAL" clId="{71B7774E-5535-410B-9416-3CD602EFA894}" dt="2023-05-16T16:23:03.105" v="37"/>
              <pc2:cmMkLst xmlns:pc2="http://schemas.microsoft.com/office/powerpoint/2019/9/main/command">
                <pc:docMk/>
                <pc:sldMk cId="923295872" sldId="257"/>
                <pc2:cmMk id="{9042569D-5998-4392-94D7-BB9D54950657}"/>
              </pc2:cmMkLst>
            </pc226:cmChg>
          </p:ext>
        </pc:ext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6671FB-8734-405D-9555-DD3BCE764913}" type="doc">
      <dgm:prSet loTypeId="urn:microsoft.com/office/officeart/2005/8/layout/chevron1" loCatId="process" qsTypeId="urn:microsoft.com/office/officeart/2005/8/quickstyle/simple1" qsCatId="simple" csTypeId="urn:microsoft.com/office/officeart/2005/8/colors/accent1_2" csCatId="accent1" phldr="1"/>
      <dgm:spPr/>
    </dgm:pt>
    <dgm:pt modelId="{C5B53E3F-606A-47E4-9CD0-2AA3185051DE}">
      <dgm:prSet phldrT="[Text]" custT="1"/>
      <dgm:spPr/>
      <dgm:t>
        <a:bodyPr/>
        <a:lstStyle/>
        <a:p>
          <a:r>
            <a:rPr lang="en-CA" sz="5500" dirty="0">
              <a:latin typeface="Bahnschrift" panose="020B0502040204020203" pitchFamily="34" charset="0"/>
            </a:rPr>
            <a:t>Jan. – Mar. 2022</a:t>
          </a:r>
        </a:p>
      </dgm:t>
    </dgm:pt>
    <dgm:pt modelId="{91A73AD4-5DB3-4018-A079-9CE99F340874}" type="parTrans" cxnId="{27C9EF93-999C-4A4C-B4F0-677CE6877815}">
      <dgm:prSet/>
      <dgm:spPr/>
      <dgm:t>
        <a:bodyPr/>
        <a:lstStyle/>
        <a:p>
          <a:endParaRPr lang="en-CA"/>
        </a:p>
      </dgm:t>
    </dgm:pt>
    <dgm:pt modelId="{CF87AD79-0277-4F0D-AF6B-41215400DED8}" type="sibTrans" cxnId="{27C9EF93-999C-4A4C-B4F0-677CE6877815}">
      <dgm:prSet/>
      <dgm:spPr/>
      <dgm:t>
        <a:bodyPr/>
        <a:lstStyle/>
        <a:p>
          <a:endParaRPr lang="en-CA"/>
        </a:p>
      </dgm:t>
    </dgm:pt>
    <dgm:pt modelId="{583B1719-337E-4DE9-89DD-5CD2FE7E43F5}">
      <dgm:prSet phldrT="[Text]" custT="1"/>
      <dgm:spPr/>
      <dgm:t>
        <a:bodyPr/>
        <a:lstStyle/>
        <a:p>
          <a:r>
            <a:rPr lang="en-CA" sz="5500" dirty="0">
              <a:latin typeface="Bahnschrift" panose="020B0502040204020203" pitchFamily="34" charset="0"/>
            </a:rPr>
            <a:t>Apr. – Jun. 2022</a:t>
          </a:r>
        </a:p>
      </dgm:t>
    </dgm:pt>
    <dgm:pt modelId="{AED1519B-B1BE-45AE-9869-06A04911B59A}" type="parTrans" cxnId="{360FF8AF-0432-446F-AA0A-E67AAC37837C}">
      <dgm:prSet/>
      <dgm:spPr/>
      <dgm:t>
        <a:bodyPr/>
        <a:lstStyle/>
        <a:p>
          <a:endParaRPr lang="en-CA"/>
        </a:p>
      </dgm:t>
    </dgm:pt>
    <dgm:pt modelId="{9C6A6967-1C80-427D-9675-9CCC75921425}" type="sibTrans" cxnId="{360FF8AF-0432-446F-AA0A-E67AAC37837C}">
      <dgm:prSet/>
      <dgm:spPr/>
      <dgm:t>
        <a:bodyPr/>
        <a:lstStyle/>
        <a:p>
          <a:endParaRPr lang="en-CA"/>
        </a:p>
      </dgm:t>
    </dgm:pt>
    <dgm:pt modelId="{BD9E1EEA-5CE9-42DA-BE88-FD917DEB1C47}">
      <dgm:prSet phldrT="[Text]" custT="1"/>
      <dgm:spPr/>
      <dgm:t>
        <a:bodyPr/>
        <a:lstStyle/>
        <a:p>
          <a:r>
            <a:rPr lang="en-CA" sz="5500" dirty="0">
              <a:latin typeface="Bahnschrift" panose="020B0502040204020203" pitchFamily="34" charset="0"/>
            </a:rPr>
            <a:t>Jul.</a:t>
          </a:r>
          <a:r>
            <a:rPr lang="en-CA" sz="5500" baseline="0" dirty="0">
              <a:latin typeface="Bahnschrift" panose="020B0502040204020203" pitchFamily="34" charset="0"/>
            </a:rPr>
            <a:t> – Sep. 2022</a:t>
          </a:r>
          <a:endParaRPr lang="en-CA" sz="5500" dirty="0">
            <a:latin typeface="Bahnschrift" panose="020B0502040204020203" pitchFamily="34" charset="0"/>
          </a:endParaRPr>
        </a:p>
      </dgm:t>
    </dgm:pt>
    <dgm:pt modelId="{D16D75D5-96E6-405E-B89E-F2796F6C4362}" type="parTrans" cxnId="{D485D7BE-CB37-4A54-83CE-68CDE482CC35}">
      <dgm:prSet/>
      <dgm:spPr/>
      <dgm:t>
        <a:bodyPr/>
        <a:lstStyle/>
        <a:p>
          <a:endParaRPr lang="en-CA"/>
        </a:p>
      </dgm:t>
    </dgm:pt>
    <dgm:pt modelId="{E6B7F0BC-D559-4385-ACA1-0D98ACF6DD94}" type="sibTrans" cxnId="{D485D7BE-CB37-4A54-83CE-68CDE482CC35}">
      <dgm:prSet/>
      <dgm:spPr/>
      <dgm:t>
        <a:bodyPr/>
        <a:lstStyle/>
        <a:p>
          <a:endParaRPr lang="en-CA"/>
        </a:p>
      </dgm:t>
    </dgm:pt>
    <dgm:pt modelId="{AF8EA0FE-BAC2-46C3-ABD7-CAE63DF2C06E}">
      <dgm:prSet phldrT="[Text]" custT="1"/>
      <dgm:spPr/>
      <dgm:t>
        <a:bodyPr/>
        <a:lstStyle/>
        <a:p>
          <a:r>
            <a:rPr lang="en-CA" sz="5500" dirty="0">
              <a:latin typeface="Bahnschrift" panose="020B0502040204020203" pitchFamily="34" charset="0"/>
            </a:rPr>
            <a:t>Oct. – Dec. 2022</a:t>
          </a:r>
        </a:p>
      </dgm:t>
    </dgm:pt>
    <dgm:pt modelId="{A89793B8-9C2F-42A0-96C2-8D936A0F1AC0}" type="parTrans" cxnId="{E13E5AE2-3BCD-4731-9E47-8A41FB9CFE49}">
      <dgm:prSet/>
      <dgm:spPr/>
      <dgm:t>
        <a:bodyPr/>
        <a:lstStyle/>
        <a:p>
          <a:endParaRPr lang="en-CA"/>
        </a:p>
      </dgm:t>
    </dgm:pt>
    <dgm:pt modelId="{3591AB60-2A25-46F0-BB86-9485CFEA85B2}" type="sibTrans" cxnId="{E13E5AE2-3BCD-4731-9E47-8A41FB9CFE49}">
      <dgm:prSet/>
      <dgm:spPr/>
      <dgm:t>
        <a:bodyPr/>
        <a:lstStyle/>
        <a:p>
          <a:endParaRPr lang="en-CA"/>
        </a:p>
      </dgm:t>
    </dgm:pt>
    <dgm:pt modelId="{BD7C3A3B-50EF-4126-B3AF-9944A92C9F05}">
      <dgm:prSet phldrT="[Text]" custT="1"/>
      <dgm:spPr/>
      <dgm:t>
        <a:bodyPr/>
        <a:lstStyle/>
        <a:p>
          <a:r>
            <a:rPr lang="en-CA" sz="5500" dirty="0">
              <a:latin typeface="Bahnschrift" panose="020B0502040204020203" pitchFamily="34" charset="0"/>
            </a:rPr>
            <a:t>Jan. – Mar. 2023</a:t>
          </a:r>
        </a:p>
      </dgm:t>
    </dgm:pt>
    <dgm:pt modelId="{836E16D1-D2C6-4D00-AC99-7B948C4BCCFB}" type="parTrans" cxnId="{17F28163-1532-4A50-A8D0-8C3A2D2A794E}">
      <dgm:prSet/>
      <dgm:spPr/>
      <dgm:t>
        <a:bodyPr/>
        <a:lstStyle/>
        <a:p>
          <a:endParaRPr lang="en-CA"/>
        </a:p>
      </dgm:t>
    </dgm:pt>
    <dgm:pt modelId="{6AA9F40F-4257-4A63-9C41-3B42655322A4}" type="sibTrans" cxnId="{17F28163-1532-4A50-A8D0-8C3A2D2A794E}">
      <dgm:prSet/>
      <dgm:spPr/>
      <dgm:t>
        <a:bodyPr/>
        <a:lstStyle/>
        <a:p>
          <a:endParaRPr lang="en-CA"/>
        </a:p>
      </dgm:t>
    </dgm:pt>
    <dgm:pt modelId="{C3C4208F-7426-4192-AFFA-B7D94AED25DA}" type="pres">
      <dgm:prSet presAssocID="{2B6671FB-8734-405D-9555-DD3BCE764913}" presName="Name0" presStyleCnt="0">
        <dgm:presLayoutVars>
          <dgm:dir/>
          <dgm:animLvl val="lvl"/>
          <dgm:resizeHandles val="exact"/>
        </dgm:presLayoutVars>
      </dgm:prSet>
      <dgm:spPr/>
    </dgm:pt>
    <dgm:pt modelId="{65ABFB10-C37C-4953-AEED-EA91D2FB839D}" type="pres">
      <dgm:prSet presAssocID="{C5B53E3F-606A-47E4-9CD0-2AA3185051DE}" presName="parTxOnly" presStyleLbl="node1" presStyleIdx="0" presStyleCnt="5">
        <dgm:presLayoutVars>
          <dgm:chMax val="0"/>
          <dgm:chPref val="0"/>
          <dgm:bulletEnabled val="1"/>
        </dgm:presLayoutVars>
      </dgm:prSet>
      <dgm:spPr/>
    </dgm:pt>
    <dgm:pt modelId="{F69E9C72-457B-4F97-8AE7-A3E2713DFF0C}" type="pres">
      <dgm:prSet presAssocID="{CF87AD79-0277-4F0D-AF6B-41215400DED8}" presName="parTxOnlySpace" presStyleCnt="0"/>
      <dgm:spPr/>
    </dgm:pt>
    <dgm:pt modelId="{6876D089-6D6E-4F41-9F74-DEF12EEAB889}" type="pres">
      <dgm:prSet presAssocID="{583B1719-337E-4DE9-89DD-5CD2FE7E43F5}" presName="parTxOnly" presStyleLbl="node1" presStyleIdx="1" presStyleCnt="5">
        <dgm:presLayoutVars>
          <dgm:chMax val="0"/>
          <dgm:chPref val="0"/>
          <dgm:bulletEnabled val="1"/>
        </dgm:presLayoutVars>
      </dgm:prSet>
      <dgm:spPr/>
    </dgm:pt>
    <dgm:pt modelId="{8A903537-1086-45E8-B25E-0C0F1B5F4013}" type="pres">
      <dgm:prSet presAssocID="{9C6A6967-1C80-427D-9675-9CCC75921425}" presName="parTxOnlySpace" presStyleCnt="0"/>
      <dgm:spPr/>
    </dgm:pt>
    <dgm:pt modelId="{7C77B883-721B-4667-B4A7-AE490CC3DB3F}" type="pres">
      <dgm:prSet presAssocID="{BD9E1EEA-5CE9-42DA-BE88-FD917DEB1C47}" presName="parTxOnly" presStyleLbl="node1" presStyleIdx="2" presStyleCnt="5" custLinFactNeighborY="61979">
        <dgm:presLayoutVars>
          <dgm:chMax val="0"/>
          <dgm:chPref val="0"/>
          <dgm:bulletEnabled val="1"/>
        </dgm:presLayoutVars>
      </dgm:prSet>
      <dgm:spPr/>
    </dgm:pt>
    <dgm:pt modelId="{94AAC6BB-C2EE-4DF6-9806-7E865F151C5B}" type="pres">
      <dgm:prSet presAssocID="{E6B7F0BC-D559-4385-ACA1-0D98ACF6DD94}" presName="parTxOnlySpace" presStyleCnt="0"/>
      <dgm:spPr/>
    </dgm:pt>
    <dgm:pt modelId="{0937AA63-F938-49CA-8BEC-114664125BB7}" type="pres">
      <dgm:prSet presAssocID="{AF8EA0FE-BAC2-46C3-ABD7-CAE63DF2C06E}" presName="parTxOnly" presStyleLbl="node1" presStyleIdx="3" presStyleCnt="5">
        <dgm:presLayoutVars>
          <dgm:chMax val="0"/>
          <dgm:chPref val="0"/>
          <dgm:bulletEnabled val="1"/>
        </dgm:presLayoutVars>
      </dgm:prSet>
      <dgm:spPr/>
    </dgm:pt>
    <dgm:pt modelId="{3C569607-6D5F-4327-B3BB-C1DEFC864549}" type="pres">
      <dgm:prSet presAssocID="{3591AB60-2A25-46F0-BB86-9485CFEA85B2}" presName="parTxOnlySpace" presStyleCnt="0"/>
      <dgm:spPr/>
    </dgm:pt>
    <dgm:pt modelId="{74985F4B-517F-4403-B9AE-5F98B7778EAE}" type="pres">
      <dgm:prSet presAssocID="{BD7C3A3B-50EF-4126-B3AF-9944A92C9F05}" presName="parTxOnly" presStyleLbl="node1" presStyleIdx="4" presStyleCnt="5">
        <dgm:presLayoutVars>
          <dgm:chMax val="0"/>
          <dgm:chPref val="0"/>
          <dgm:bulletEnabled val="1"/>
        </dgm:presLayoutVars>
      </dgm:prSet>
      <dgm:spPr/>
    </dgm:pt>
  </dgm:ptLst>
  <dgm:cxnLst>
    <dgm:cxn modelId="{17F28163-1532-4A50-A8D0-8C3A2D2A794E}" srcId="{2B6671FB-8734-405D-9555-DD3BCE764913}" destId="{BD7C3A3B-50EF-4126-B3AF-9944A92C9F05}" srcOrd="4" destOrd="0" parTransId="{836E16D1-D2C6-4D00-AC99-7B948C4BCCFB}" sibTransId="{6AA9F40F-4257-4A63-9C41-3B42655322A4}"/>
    <dgm:cxn modelId="{550AEA87-B23B-4B38-9452-6191BC0252D7}" type="presOf" srcId="{AF8EA0FE-BAC2-46C3-ABD7-CAE63DF2C06E}" destId="{0937AA63-F938-49CA-8BEC-114664125BB7}" srcOrd="0" destOrd="0" presId="urn:microsoft.com/office/officeart/2005/8/layout/chevron1"/>
    <dgm:cxn modelId="{04F22289-7359-4A86-BCAB-F63BE1FED5B0}" type="presOf" srcId="{2B6671FB-8734-405D-9555-DD3BCE764913}" destId="{C3C4208F-7426-4192-AFFA-B7D94AED25DA}" srcOrd="0" destOrd="0" presId="urn:microsoft.com/office/officeart/2005/8/layout/chevron1"/>
    <dgm:cxn modelId="{E8A3E38A-D3FA-400A-8911-285B4174D496}" type="presOf" srcId="{C5B53E3F-606A-47E4-9CD0-2AA3185051DE}" destId="{65ABFB10-C37C-4953-AEED-EA91D2FB839D}" srcOrd="0" destOrd="0" presId="urn:microsoft.com/office/officeart/2005/8/layout/chevron1"/>
    <dgm:cxn modelId="{27C9EF93-999C-4A4C-B4F0-677CE6877815}" srcId="{2B6671FB-8734-405D-9555-DD3BCE764913}" destId="{C5B53E3F-606A-47E4-9CD0-2AA3185051DE}" srcOrd="0" destOrd="0" parTransId="{91A73AD4-5DB3-4018-A079-9CE99F340874}" sibTransId="{CF87AD79-0277-4F0D-AF6B-41215400DED8}"/>
    <dgm:cxn modelId="{360FF8AF-0432-446F-AA0A-E67AAC37837C}" srcId="{2B6671FB-8734-405D-9555-DD3BCE764913}" destId="{583B1719-337E-4DE9-89DD-5CD2FE7E43F5}" srcOrd="1" destOrd="0" parTransId="{AED1519B-B1BE-45AE-9869-06A04911B59A}" sibTransId="{9C6A6967-1C80-427D-9675-9CCC75921425}"/>
    <dgm:cxn modelId="{D485D7BE-CB37-4A54-83CE-68CDE482CC35}" srcId="{2B6671FB-8734-405D-9555-DD3BCE764913}" destId="{BD9E1EEA-5CE9-42DA-BE88-FD917DEB1C47}" srcOrd="2" destOrd="0" parTransId="{D16D75D5-96E6-405E-B89E-F2796F6C4362}" sibTransId="{E6B7F0BC-D559-4385-ACA1-0D98ACF6DD94}"/>
    <dgm:cxn modelId="{F307E8BF-118E-4FCB-981B-0C346774D078}" type="presOf" srcId="{BD7C3A3B-50EF-4126-B3AF-9944A92C9F05}" destId="{74985F4B-517F-4403-B9AE-5F98B7778EAE}" srcOrd="0" destOrd="0" presId="urn:microsoft.com/office/officeart/2005/8/layout/chevron1"/>
    <dgm:cxn modelId="{DFC20AD4-8E6C-42B9-9F82-8E570A45DDF3}" type="presOf" srcId="{BD9E1EEA-5CE9-42DA-BE88-FD917DEB1C47}" destId="{7C77B883-721B-4667-B4A7-AE490CC3DB3F}" srcOrd="0" destOrd="0" presId="urn:microsoft.com/office/officeart/2005/8/layout/chevron1"/>
    <dgm:cxn modelId="{E13E5AE2-3BCD-4731-9E47-8A41FB9CFE49}" srcId="{2B6671FB-8734-405D-9555-DD3BCE764913}" destId="{AF8EA0FE-BAC2-46C3-ABD7-CAE63DF2C06E}" srcOrd="3" destOrd="0" parTransId="{A89793B8-9C2F-42A0-96C2-8D936A0F1AC0}" sibTransId="{3591AB60-2A25-46F0-BB86-9485CFEA85B2}"/>
    <dgm:cxn modelId="{D3BCBEED-A297-4593-8E09-F4AAD2A37658}" type="presOf" srcId="{583B1719-337E-4DE9-89DD-5CD2FE7E43F5}" destId="{6876D089-6D6E-4F41-9F74-DEF12EEAB889}" srcOrd="0" destOrd="0" presId="urn:microsoft.com/office/officeart/2005/8/layout/chevron1"/>
    <dgm:cxn modelId="{12DE77AD-918E-4AAD-B5F2-D18B82E8B98A}" type="presParOf" srcId="{C3C4208F-7426-4192-AFFA-B7D94AED25DA}" destId="{65ABFB10-C37C-4953-AEED-EA91D2FB839D}" srcOrd="0" destOrd="0" presId="urn:microsoft.com/office/officeart/2005/8/layout/chevron1"/>
    <dgm:cxn modelId="{2AB42CB2-1E88-4251-BE31-1C6E4303886F}" type="presParOf" srcId="{C3C4208F-7426-4192-AFFA-B7D94AED25DA}" destId="{F69E9C72-457B-4F97-8AE7-A3E2713DFF0C}" srcOrd="1" destOrd="0" presId="urn:microsoft.com/office/officeart/2005/8/layout/chevron1"/>
    <dgm:cxn modelId="{2F511E06-E70B-4D9C-9DD9-CBB672D7177F}" type="presParOf" srcId="{C3C4208F-7426-4192-AFFA-B7D94AED25DA}" destId="{6876D089-6D6E-4F41-9F74-DEF12EEAB889}" srcOrd="2" destOrd="0" presId="urn:microsoft.com/office/officeart/2005/8/layout/chevron1"/>
    <dgm:cxn modelId="{653882F0-614C-460C-9540-97FF0CFA5EA5}" type="presParOf" srcId="{C3C4208F-7426-4192-AFFA-B7D94AED25DA}" destId="{8A903537-1086-45E8-B25E-0C0F1B5F4013}" srcOrd="3" destOrd="0" presId="urn:microsoft.com/office/officeart/2005/8/layout/chevron1"/>
    <dgm:cxn modelId="{CDF5B66C-8FF7-4E9B-BF81-18CE76F68F14}" type="presParOf" srcId="{C3C4208F-7426-4192-AFFA-B7D94AED25DA}" destId="{7C77B883-721B-4667-B4A7-AE490CC3DB3F}" srcOrd="4" destOrd="0" presId="urn:microsoft.com/office/officeart/2005/8/layout/chevron1"/>
    <dgm:cxn modelId="{90734029-DADC-4ED9-847E-0BD9BF10F984}" type="presParOf" srcId="{C3C4208F-7426-4192-AFFA-B7D94AED25DA}" destId="{94AAC6BB-C2EE-4DF6-9806-7E865F151C5B}" srcOrd="5" destOrd="0" presId="urn:microsoft.com/office/officeart/2005/8/layout/chevron1"/>
    <dgm:cxn modelId="{C624C006-C557-4253-949C-F497C8B87A6F}" type="presParOf" srcId="{C3C4208F-7426-4192-AFFA-B7D94AED25DA}" destId="{0937AA63-F938-49CA-8BEC-114664125BB7}" srcOrd="6" destOrd="0" presId="urn:microsoft.com/office/officeart/2005/8/layout/chevron1"/>
    <dgm:cxn modelId="{FD996B58-748E-419B-BF7D-A53C563C5C54}" type="presParOf" srcId="{C3C4208F-7426-4192-AFFA-B7D94AED25DA}" destId="{3C569607-6D5F-4327-B3BB-C1DEFC864549}" srcOrd="7" destOrd="0" presId="urn:microsoft.com/office/officeart/2005/8/layout/chevron1"/>
    <dgm:cxn modelId="{3151E58A-537D-44FF-BD63-6E54A03F6072}" type="presParOf" srcId="{C3C4208F-7426-4192-AFFA-B7D94AED25DA}" destId="{74985F4B-517F-4403-B9AE-5F98B7778EAE}" srcOrd="8" destOrd="0" presId="urn:microsoft.com/office/officeart/2005/8/layout/chevr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BC934F-D40B-406D-8B0C-2037A44BE47A}" type="doc">
      <dgm:prSet loTypeId="urn:microsoft.com/office/officeart/2005/8/layout/venn1" loCatId="relationship" qsTypeId="urn:microsoft.com/office/officeart/2005/8/quickstyle/simple1" qsCatId="simple" csTypeId="urn:microsoft.com/office/officeart/2005/8/colors/accent1_2" csCatId="accent1" phldr="1"/>
      <dgm:spPr/>
    </dgm:pt>
    <dgm:pt modelId="{B539F722-3A0F-48E4-8CA8-D4A48BF64707}">
      <dgm:prSet phldrT="[Text]"/>
      <dgm:spPr/>
      <dgm:t>
        <a:bodyPr/>
        <a:lstStyle/>
        <a:p>
          <a:pPr>
            <a:buAutoNum type="arabicPeriod"/>
          </a:pPr>
          <a:r>
            <a:rPr lang="en-GB" dirty="0">
              <a:latin typeface="Segoe UI" panose="020B0502040204020203" pitchFamily="34" charset="0"/>
              <a:cs typeface="Segoe UI" panose="020B0502040204020203" pitchFamily="34" charset="0"/>
            </a:rPr>
            <a:t>Improve communication and collaboration as a multi-disciplinary care team as seniors transition through various providers and parts of health system.</a:t>
          </a:r>
          <a:br>
            <a:rPr lang="en-GB" dirty="0">
              <a:latin typeface="Segoe UI" panose="020B0502040204020203" pitchFamily="34" charset="0"/>
              <a:cs typeface="Segoe UI" panose="020B0502040204020203" pitchFamily="34" charset="0"/>
            </a:rPr>
          </a:br>
          <a:endParaRPr lang="en-GB" dirty="0">
            <a:latin typeface="Segoe UI" panose="020B0502040204020203" pitchFamily="34" charset="0"/>
            <a:cs typeface="Segoe UI" panose="020B0502040204020203" pitchFamily="34" charset="0"/>
          </a:endParaRPr>
        </a:p>
        <a:p>
          <a:pPr>
            <a:buAutoNum type="arabicPeriod"/>
          </a:pPr>
          <a:r>
            <a:rPr lang="en-GB" dirty="0">
              <a:latin typeface="Segoe UI" panose="020B0502040204020203" pitchFamily="34" charset="0"/>
              <a:cs typeface="Segoe UI" panose="020B0502040204020203" pitchFamily="34" charset="0"/>
            </a:rPr>
            <a:t>Support seniors to stay at home as long as possible by connecting with home health and community supports.</a:t>
          </a:r>
          <a:endParaRPr lang="en-CA" dirty="0"/>
        </a:p>
      </dgm:t>
    </dgm:pt>
    <dgm:pt modelId="{BED6BA24-DAAA-4814-B1D3-3FB8CB551EB8}" type="parTrans" cxnId="{9BACC999-DCAC-4517-B92E-F7B6ACBC8C0A}">
      <dgm:prSet/>
      <dgm:spPr/>
      <dgm:t>
        <a:bodyPr/>
        <a:lstStyle/>
        <a:p>
          <a:endParaRPr lang="en-CA"/>
        </a:p>
      </dgm:t>
    </dgm:pt>
    <dgm:pt modelId="{7F22E1E7-CAF2-4065-9489-936D19A57321}" type="sibTrans" cxnId="{9BACC999-DCAC-4517-B92E-F7B6ACBC8C0A}">
      <dgm:prSet/>
      <dgm:spPr/>
      <dgm:t>
        <a:bodyPr/>
        <a:lstStyle/>
        <a:p>
          <a:endParaRPr lang="en-CA"/>
        </a:p>
      </dgm:t>
    </dgm:pt>
    <dgm:pt modelId="{B11231DF-AF04-45DA-BA24-9CCFC5926FFF}">
      <dgm:prSet phldrT="[Text]"/>
      <dgm:spPr/>
      <dgm:t>
        <a:bodyPr/>
        <a:lstStyle/>
        <a:p>
          <a:pPr>
            <a:buClrTx/>
            <a:buSzTx/>
            <a:buFont typeface="+mj-lt"/>
            <a:buAutoNum type="arabicPeriod"/>
          </a:pPr>
          <a:r>
            <a:rPr kumimoji="0" lang="en-GB" b="0" i="0" u="none" strike="noStrike"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Timely access for patients (reducing wait times)</a:t>
          </a:r>
        </a:p>
        <a:p>
          <a:pPr>
            <a:buClrTx/>
            <a:buSzTx/>
            <a:buFont typeface="+mj-lt"/>
            <a:buAutoNum type="arabicPeriod"/>
          </a:pPr>
          <a:r>
            <a:rPr kumimoji="0" lang="en-GB" b="0" i="0" u="none" strike="noStrike"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Started with an average wait time of 18 months and goal is to 2-3 months</a:t>
          </a:r>
        </a:p>
        <a:p>
          <a:pPr>
            <a:buClrTx/>
            <a:buSzTx/>
            <a:buFont typeface="+mj-lt"/>
            <a:buAutoNum type="arabicPeriod"/>
          </a:pPr>
          <a:r>
            <a:rPr kumimoji="0" lang="en-GB" b="0" i="0" u="none" strike="noStrike"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Reduce length of stay (LOS) in clinic to enhance capacity for new patients </a:t>
          </a:r>
        </a:p>
        <a:p>
          <a:pPr>
            <a:buClrTx/>
            <a:buSzTx/>
            <a:buFont typeface="+mj-lt"/>
            <a:buAutoNum type="arabicPeriod"/>
          </a:pPr>
          <a:r>
            <a:rPr kumimoji="0" lang="en-GB" b="0" i="0" u="none" strike="noStrike"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Improve quality of referrals received into SSC to reduce wasted time </a:t>
          </a:r>
        </a:p>
        <a:p>
          <a:pPr>
            <a:buClrTx/>
            <a:buSzTx/>
            <a:buFont typeface="+mj-lt"/>
            <a:buAutoNum type="arabicPeriod"/>
          </a:pPr>
          <a:r>
            <a:rPr kumimoji="0" lang="en-GB" b="0" i="0" u="none" strike="noStrike"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Improve communication between SSC and GPs</a:t>
          </a:r>
          <a:endParaRPr lang="en-CA" dirty="0"/>
        </a:p>
      </dgm:t>
    </dgm:pt>
    <dgm:pt modelId="{B68A60E8-3795-4280-86B8-1C868E4506A1}" type="parTrans" cxnId="{F103C0D4-AEF4-4127-B66C-AB47D97EE590}">
      <dgm:prSet/>
      <dgm:spPr/>
      <dgm:t>
        <a:bodyPr/>
        <a:lstStyle/>
        <a:p>
          <a:endParaRPr lang="en-CA"/>
        </a:p>
      </dgm:t>
    </dgm:pt>
    <dgm:pt modelId="{9C4F3C64-ED81-4772-BDB0-44A0817EDE06}" type="sibTrans" cxnId="{F103C0D4-AEF4-4127-B66C-AB47D97EE590}">
      <dgm:prSet/>
      <dgm:spPr/>
      <dgm:t>
        <a:bodyPr/>
        <a:lstStyle/>
        <a:p>
          <a:endParaRPr lang="en-CA"/>
        </a:p>
      </dgm:t>
    </dgm:pt>
    <dgm:pt modelId="{62369760-86D3-4818-9960-AFEAA91F976F}" type="pres">
      <dgm:prSet presAssocID="{E4BC934F-D40B-406D-8B0C-2037A44BE47A}" presName="compositeShape" presStyleCnt="0">
        <dgm:presLayoutVars>
          <dgm:chMax val="7"/>
          <dgm:dir/>
          <dgm:resizeHandles val="exact"/>
        </dgm:presLayoutVars>
      </dgm:prSet>
      <dgm:spPr/>
    </dgm:pt>
    <dgm:pt modelId="{0638240F-675C-4088-B969-B990B8135B26}" type="pres">
      <dgm:prSet presAssocID="{B539F722-3A0F-48E4-8CA8-D4A48BF64707}" presName="circ1" presStyleLbl="vennNode1" presStyleIdx="0" presStyleCnt="2"/>
      <dgm:spPr/>
    </dgm:pt>
    <dgm:pt modelId="{2A900353-79A8-418E-97F8-7AC1BF4F9ACB}" type="pres">
      <dgm:prSet presAssocID="{B539F722-3A0F-48E4-8CA8-D4A48BF64707}" presName="circ1Tx" presStyleLbl="revTx" presStyleIdx="0" presStyleCnt="0">
        <dgm:presLayoutVars>
          <dgm:chMax val="0"/>
          <dgm:chPref val="0"/>
          <dgm:bulletEnabled val="1"/>
        </dgm:presLayoutVars>
      </dgm:prSet>
      <dgm:spPr/>
    </dgm:pt>
    <dgm:pt modelId="{DC5B8BD1-7C9A-4D06-9CA4-0EA26064306C}" type="pres">
      <dgm:prSet presAssocID="{B11231DF-AF04-45DA-BA24-9CCFC5926FFF}" presName="circ2" presStyleLbl="vennNode1" presStyleIdx="1" presStyleCnt="2"/>
      <dgm:spPr/>
    </dgm:pt>
    <dgm:pt modelId="{BDA71E2D-A74B-4179-983F-B0045BC1E4F7}" type="pres">
      <dgm:prSet presAssocID="{B11231DF-AF04-45DA-BA24-9CCFC5926FFF}" presName="circ2Tx" presStyleLbl="revTx" presStyleIdx="0" presStyleCnt="0">
        <dgm:presLayoutVars>
          <dgm:chMax val="0"/>
          <dgm:chPref val="0"/>
          <dgm:bulletEnabled val="1"/>
        </dgm:presLayoutVars>
      </dgm:prSet>
      <dgm:spPr/>
    </dgm:pt>
  </dgm:ptLst>
  <dgm:cxnLst>
    <dgm:cxn modelId="{63766415-3F1D-407F-8EC1-026386107BFE}" type="presOf" srcId="{B11231DF-AF04-45DA-BA24-9CCFC5926FFF}" destId="{BDA71E2D-A74B-4179-983F-B0045BC1E4F7}" srcOrd="1" destOrd="0" presId="urn:microsoft.com/office/officeart/2005/8/layout/venn1"/>
    <dgm:cxn modelId="{2A258E83-3102-4B0A-862D-9CF3ED583CD7}" type="presOf" srcId="{E4BC934F-D40B-406D-8B0C-2037A44BE47A}" destId="{62369760-86D3-4818-9960-AFEAA91F976F}" srcOrd="0" destOrd="0" presId="urn:microsoft.com/office/officeart/2005/8/layout/venn1"/>
    <dgm:cxn modelId="{918F308A-2BA0-4E59-920A-86131244DEAB}" type="presOf" srcId="{B539F722-3A0F-48E4-8CA8-D4A48BF64707}" destId="{2A900353-79A8-418E-97F8-7AC1BF4F9ACB}" srcOrd="1" destOrd="0" presId="urn:microsoft.com/office/officeart/2005/8/layout/venn1"/>
    <dgm:cxn modelId="{9BACC999-DCAC-4517-B92E-F7B6ACBC8C0A}" srcId="{E4BC934F-D40B-406D-8B0C-2037A44BE47A}" destId="{B539F722-3A0F-48E4-8CA8-D4A48BF64707}" srcOrd="0" destOrd="0" parTransId="{BED6BA24-DAAA-4814-B1D3-3FB8CB551EB8}" sibTransId="{7F22E1E7-CAF2-4065-9489-936D19A57321}"/>
    <dgm:cxn modelId="{9CDEE19A-E9F5-483E-B14B-0BC316A28EEE}" type="presOf" srcId="{B11231DF-AF04-45DA-BA24-9CCFC5926FFF}" destId="{DC5B8BD1-7C9A-4D06-9CA4-0EA26064306C}" srcOrd="0" destOrd="0" presId="urn:microsoft.com/office/officeart/2005/8/layout/venn1"/>
    <dgm:cxn modelId="{F103C0D4-AEF4-4127-B66C-AB47D97EE590}" srcId="{E4BC934F-D40B-406D-8B0C-2037A44BE47A}" destId="{B11231DF-AF04-45DA-BA24-9CCFC5926FFF}" srcOrd="1" destOrd="0" parTransId="{B68A60E8-3795-4280-86B8-1C868E4506A1}" sibTransId="{9C4F3C64-ED81-4772-BDB0-44A0817EDE06}"/>
    <dgm:cxn modelId="{B1E42DF0-4AE5-4824-A732-C9C3BC281725}" type="presOf" srcId="{B539F722-3A0F-48E4-8CA8-D4A48BF64707}" destId="{0638240F-675C-4088-B969-B990B8135B26}" srcOrd="0" destOrd="0" presId="urn:microsoft.com/office/officeart/2005/8/layout/venn1"/>
    <dgm:cxn modelId="{B40C6363-72A0-4E43-8DA1-D3CDA8D3283C}" type="presParOf" srcId="{62369760-86D3-4818-9960-AFEAA91F976F}" destId="{0638240F-675C-4088-B969-B990B8135B26}" srcOrd="0" destOrd="0" presId="urn:microsoft.com/office/officeart/2005/8/layout/venn1"/>
    <dgm:cxn modelId="{244290B4-B638-410F-8681-169433FABF2A}" type="presParOf" srcId="{62369760-86D3-4818-9960-AFEAA91F976F}" destId="{2A900353-79A8-418E-97F8-7AC1BF4F9ACB}" srcOrd="1" destOrd="0" presId="urn:microsoft.com/office/officeart/2005/8/layout/venn1"/>
    <dgm:cxn modelId="{1B98AC25-B633-4D96-9A08-490337D9F1AB}" type="presParOf" srcId="{62369760-86D3-4818-9960-AFEAA91F976F}" destId="{DC5B8BD1-7C9A-4D06-9CA4-0EA26064306C}" srcOrd="2" destOrd="0" presId="urn:microsoft.com/office/officeart/2005/8/layout/venn1"/>
    <dgm:cxn modelId="{D35BCBF2-D830-4ADD-BA57-0D55F0F80F82}" type="presParOf" srcId="{62369760-86D3-4818-9960-AFEAA91F976F}" destId="{BDA71E2D-A74B-4179-983F-B0045BC1E4F7}" srcOrd="3" destOrd="0" presId="urn:microsoft.com/office/officeart/2005/8/layout/venn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ABFB10-C37C-4953-AEED-EA91D2FB839D}">
      <dsp:nvSpPr>
        <dsp:cNvPr id="0" name=""/>
        <dsp:cNvSpPr/>
      </dsp:nvSpPr>
      <dsp:spPr>
        <a:xfrm>
          <a:off x="9030" y="0"/>
          <a:ext cx="8037328" cy="197479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028" tIns="73343" rIns="73343" bIns="73343" numCol="1" spcCol="1270" anchor="ctr" anchorCtr="0">
          <a:noAutofit/>
        </a:bodyPr>
        <a:lstStyle/>
        <a:p>
          <a:pPr marL="0" lvl="0" indent="0" algn="ctr" defTabSz="2444750">
            <a:lnSpc>
              <a:spcPct val="90000"/>
            </a:lnSpc>
            <a:spcBef>
              <a:spcPct val="0"/>
            </a:spcBef>
            <a:spcAft>
              <a:spcPct val="35000"/>
            </a:spcAft>
            <a:buNone/>
          </a:pPr>
          <a:r>
            <a:rPr lang="en-CA" sz="5500" kern="1200" dirty="0">
              <a:latin typeface="Bahnschrift" panose="020B0502040204020203" pitchFamily="34" charset="0"/>
            </a:rPr>
            <a:t>Jan. – Mar. 2022</a:t>
          </a:r>
        </a:p>
      </dsp:txBody>
      <dsp:txXfrm>
        <a:off x="996426" y="0"/>
        <a:ext cx="6062537" cy="1974791"/>
      </dsp:txXfrm>
    </dsp:sp>
    <dsp:sp modelId="{6876D089-6D6E-4F41-9F74-DEF12EEAB889}">
      <dsp:nvSpPr>
        <dsp:cNvPr id="0" name=""/>
        <dsp:cNvSpPr/>
      </dsp:nvSpPr>
      <dsp:spPr>
        <a:xfrm>
          <a:off x="7242626" y="0"/>
          <a:ext cx="8037328" cy="197479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028" tIns="73343" rIns="73343" bIns="73343" numCol="1" spcCol="1270" anchor="ctr" anchorCtr="0">
          <a:noAutofit/>
        </a:bodyPr>
        <a:lstStyle/>
        <a:p>
          <a:pPr marL="0" lvl="0" indent="0" algn="ctr" defTabSz="2444750">
            <a:lnSpc>
              <a:spcPct val="90000"/>
            </a:lnSpc>
            <a:spcBef>
              <a:spcPct val="0"/>
            </a:spcBef>
            <a:spcAft>
              <a:spcPct val="35000"/>
            </a:spcAft>
            <a:buNone/>
          </a:pPr>
          <a:r>
            <a:rPr lang="en-CA" sz="5500" kern="1200" dirty="0">
              <a:latin typeface="Bahnschrift" panose="020B0502040204020203" pitchFamily="34" charset="0"/>
            </a:rPr>
            <a:t>Apr. – Jun. 2022</a:t>
          </a:r>
        </a:p>
      </dsp:txBody>
      <dsp:txXfrm>
        <a:off x="8230022" y="0"/>
        <a:ext cx="6062537" cy="1974791"/>
      </dsp:txXfrm>
    </dsp:sp>
    <dsp:sp modelId="{7C77B883-721B-4667-B4A7-AE490CC3DB3F}">
      <dsp:nvSpPr>
        <dsp:cNvPr id="0" name=""/>
        <dsp:cNvSpPr/>
      </dsp:nvSpPr>
      <dsp:spPr>
        <a:xfrm>
          <a:off x="14476222" y="0"/>
          <a:ext cx="8037328" cy="197479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028" tIns="73343" rIns="73343" bIns="73343" numCol="1" spcCol="1270" anchor="ctr" anchorCtr="0">
          <a:noAutofit/>
        </a:bodyPr>
        <a:lstStyle/>
        <a:p>
          <a:pPr marL="0" lvl="0" indent="0" algn="ctr" defTabSz="2444750">
            <a:lnSpc>
              <a:spcPct val="90000"/>
            </a:lnSpc>
            <a:spcBef>
              <a:spcPct val="0"/>
            </a:spcBef>
            <a:spcAft>
              <a:spcPct val="35000"/>
            </a:spcAft>
            <a:buNone/>
          </a:pPr>
          <a:r>
            <a:rPr lang="en-CA" sz="5500" kern="1200" dirty="0">
              <a:latin typeface="Bahnschrift" panose="020B0502040204020203" pitchFamily="34" charset="0"/>
            </a:rPr>
            <a:t>Jul.</a:t>
          </a:r>
          <a:r>
            <a:rPr lang="en-CA" sz="5500" kern="1200" baseline="0" dirty="0">
              <a:latin typeface="Bahnschrift" panose="020B0502040204020203" pitchFamily="34" charset="0"/>
            </a:rPr>
            <a:t> – Sep. 2022</a:t>
          </a:r>
          <a:endParaRPr lang="en-CA" sz="5500" kern="1200" dirty="0">
            <a:latin typeface="Bahnschrift" panose="020B0502040204020203" pitchFamily="34" charset="0"/>
          </a:endParaRPr>
        </a:p>
      </dsp:txBody>
      <dsp:txXfrm>
        <a:off x="15463618" y="0"/>
        <a:ext cx="6062537" cy="1974791"/>
      </dsp:txXfrm>
    </dsp:sp>
    <dsp:sp modelId="{0937AA63-F938-49CA-8BEC-114664125BB7}">
      <dsp:nvSpPr>
        <dsp:cNvPr id="0" name=""/>
        <dsp:cNvSpPr/>
      </dsp:nvSpPr>
      <dsp:spPr>
        <a:xfrm>
          <a:off x="21709817" y="0"/>
          <a:ext cx="8037328" cy="197479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028" tIns="73343" rIns="73343" bIns="73343" numCol="1" spcCol="1270" anchor="ctr" anchorCtr="0">
          <a:noAutofit/>
        </a:bodyPr>
        <a:lstStyle/>
        <a:p>
          <a:pPr marL="0" lvl="0" indent="0" algn="ctr" defTabSz="2444750">
            <a:lnSpc>
              <a:spcPct val="90000"/>
            </a:lnSpc>
            <a:spcBef>
              <a:spcPct val="0"/>
            </a:spcBef>
            <a:spcAft>
              <a:spcPct val="35000"/>
            </a:spcAft>
            <a:buNone/>
          </a:pPr>
          <a:r>
            <a:rPr lang="en-CA" sz="5500" kern="1200" dirty="0">
              <a:latin typeface="Bahnschrift" panose="020B0502040204020203" pitchFamily="34" charset="0"/>
            </a:rPr>
            <a:t>Oct. – Dec. 2022</a:t>
          </a:r>
        </a:p>
      </dsp:txBody>
      <dsp:txXfrm>
        <a:off x="22697213" y="0"/>
        <a:ext cx="6062537" cy="1974791"/>
      </dsp:txXfrm>
    </dsp:sp>
    <dsp:sp modelId="{74985F4B-517F-4403-B9AE-5F98B7778EAE}">
      <dsp:nvSpPr>
        <dsp:cNvPr id="0" name=""/>
        <dsp:cNvSpPr/>
      </dsp:nvSpPr>
      <dsp:spPr>
        <a:xfrm>
          <a:off x="28943413" y="0"/>
          <a:ext cx="8037328" cy="197479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028" tIns="73343" rIns="73343" bIns="73343" numCol="1" spcCol="1270" anchor="ctr" anchorCtr="0">
          <a:noAutofit/>
        </a:bodyPr>
        <a:lstStyle/>
        <a:p>
          <a:pPr marL="0" lvl="0" indent="0" algn="ctr" defTabSz="2444750">
            <a:lnSpc>
              <a:spcPct val="90000"/>
            </a:lnSpc>
            <a:spcBef>
              <a:spcPct val="0"/>
            </a:spcBef>
            <a:spcAft>
              <a:spcPct val="35000"/>
            </a:spcAft>
            <a:buNone/>
          </a:pPr>
          <a:r>
            <a:rPr lang="en-CA" sz="5500" kern="1200" dirty="0">
              <a:latin typeface="Bahnschrift" panose="020B0502040204020203" pitchFamily="34" charset="0"/>
            </a:rPr>
            <a:t>Jan. – Mar. 2023</a:t>
          </a:r>
        </a:p>
      </dsp:txBody>
      <dsp:txXfrm>
        <a:off x="29930809" y="0"/>
        <a:ext cx="6062537" cy="19747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38240F-675C-4088-B969-B990B8135B26}">
      <dsp:nvSpPr>
        <dsp:cNvPr id="0" name=""/>
        <dsp:cNvSpPr/>
      </dsp:nvSpPr>
      <dsp:spPr>
        <a:xfrm>
          <a:off x="2789193" y="26382"/>
          <a:ext cx="9646551" cy="964655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r>
            <a:rPr lang="en-GB" sz="3300" kern="1200" dirty="0">
              <a:latin typeface="Segoe UI" panose="020B0502040204020203" pitchFamily="34" charset="0"/>
              <a:cs typeface="Segoe UI" panose="020B0502040204020203" pitchFamily="34" charset="0"/>
            </a:rPr>
            <a:t>Improve communication and collaboration as a multi-disciplinary care team as seniors transition through various providers and parts of health system.</a:t>
          </a:r>
          <a:br>
            <a:rPr lang="en-GB" sz="3300" kern="1200" dirty="0">
              <a:latin typeface="Segoe UI" panose="020B0502040204020203" pitchFamily="34" charset="0"/>
              <a:cs typeface="Segoe UI" panose="020B0502040204020203" pitchFamily="34" charset="0"/>
            </a:rPr>
          </a:br>
          <a:endParaRPr lang="en-GB" sz="3300" kern="1200" dirty="0">
            <a:latin typeface="Segoe UI" panose="020B0502040204020203" pitchFamily="34" charset="0"/>
            <a:cs typeface="Segoe UI" panose="020B0502040204020203" pitchFamily="34" charset="0"/>
          </a:endParaRPr>
        </a:p>
        <a:p>
          <a:pPr marL="0" lvl="0" indent="0" algn="ctr" defTabSz="1466850">
            <a:lnSpc>
              <a:spcPct val="90000"/>
            </a:lnSpc>
            <a:spcBef>
              <a:spcPct val="0"/>
            </a:spcBef>
            <a:spcAft>
              <a:spcPct val="35000"/>
            </a:spcAft>
            <a:buNone/>
          </a:pPr>
          <a:r>
            <a:rPr lang="en-GB" sz="3300" kern="1200" dirty="0">
              <a:latin typeface="Segoe UI" panose="020B0502040204020203" pitchFamily="34" charset="0"/>
              <a:cs typeface="Segoe UI" panose="020B0502040204020203" pitchFamily="34" charset="0"/>
            </a:rPr>
            <a:t>Support seniors to stay at home as long as possible by connecting with home health and community supports.</a:t>
          </a:r>
          <a:endParaRPr lang="en-CA" sz="3300" kern="1200" dirty="0"/>
        </a:p>
      </dsp:txBody>
      <dsp:txXfrm>
        <a:off x="4136234" y="1163917"/>
        <a:ext cx="5561975" cy="7371480"/>
      </dsp:txXfrm>
    </dsp:sp>
    <dsp:sp modelId="{DC5B8BD1-7C9A-4D06-9CA4-0EA26064306C}">
      <dsp:nvSpPr>
        <dsp:cNvPr id="0" name=""/>
        <dsp:cNvSpPr/>
      </dsp:nvSpPr>
      <dsp:spPr>
        <a:xfrm>
          <a:off x="9741663" y="26382"/>
          <a:ext cx="9646551" cy="964655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ClrTx/>
            <a:buSzTx/>
            <a:buFont typeface="+mj-lt"/>
            <a:buNone/>
          </a:pPr>
          <a:r>
            <a:rPr kumimoji="0" lang="en-GB" sz="33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Timely access for patients (reducing wait times)</a:t>
          </a:r>
        </a:p>
        <a:p>
          <a:pPr marL="0" lvl="0" indent="0" algn="ctr" defTabSz="1466850">
            <a:lnSpc>
              <a:spcPct val="90000"/>
            </a:lnSpc>
            <a:spcBef>
              <a:spcPct val="0"/>
            </a:spcBef>
            <a:spcAft>
              <a:spcPct val="35000"/>
            </a:spcAft>
            <a:buClrTx/>
            <a:buSzTx/>
            <a:buFont typeface="+mj-lt"/>
            <a:buNone/>
          </a:pPr>
          <a:r>
            <a:rPr kumimoji="0" lang="en-GB" sz="33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Started with an average wait time of 18 months and goal is to 2-3 months</a:t>
          </a:r>
        </a:p>
        <a:p>
          <a:pPr marL="0" lvl="0" indent="0" algn="ctr" defTabSz="1466850">
            <a:lnSpc>
              <a:spcPct val="90000"/>
            </a:lnSpc>
            <a:spcBef>
              <a:spcPct val="0"/>
            </a:spcBef>
            <a:spcAft>
              <a:spcPct val="35000"/>
            </a:spcAft>
            <a:buClrTx/>
            <a:buSzTx/>
            <a:buFont typeface="+mj-lt"/>
            <a:buNone/>
          </a:pPr>
          <a:r>
            <a:rPr kumimoji="0" lang="en-GB" sz="33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Reduce length of stay (LOS) in clinic to enhance capacity for new patients </a:t>
          </a:r>
        </a:p>
        <a:p>
          <a:pPr marL="0" lvl="0" indent="0" algn="ctr" defTabSz="1466850">
            <a:lnSpc>
              <a:spcPct val="90000"/>
            </a:lnSpc>
            <a:spcBef>
              <a:spcPct val="0"/>
            </a:spcBef>
            <a:spcAft>
              <a:spcPct val="35000"/>
            </a:spcAft>
            <a:buClrTx/>
            <a:buSzTx/>
            <a:buFont typeface="+mj-lt"/>
            <a:buNone/>
          </a:pPr>
          <a:r>
            <a:rPr kumimoji="0" lang="en-GB" sz="33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Improve quality of referrals received into SSC to reduce wasted time </a:t>
          </a:r>
        </a:p>
        <a:p>
          <a:pPr marL="0" lvl="0" indent="0" algn="ctr" defTabSz="1466850">
            <a:lnSpc>
              <a:spcPct val="90000"/>
            </a:lnSpc>
            <a:spcBef>
              <a:spcPct val="0"/>
            </a:spcBef>
            <a:spcAft>
              <a:spcPct val="35000"/>
            </a:spcAft>
            <a:buClrTx/>
            <a:buSzTx/>
            <a:buFont typeface="+mj-lt"/>
            <a:buNone/>
          </a:pPr>
          <a:r>
            <a:rPr kumimoji="0" lang="en-GB" sz="33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Improve communication between SSC and GPs</a:t>
          </a:r>
          <a:endParaRPr lang="en-CA" sz="3300" kern="1200" dirty="0"/>
        </a:p>
      </dsp:txBody>
      <dsp:txXfrm>
        <a:off x="12479198" y="1163917"/>
        <a:ext cx="5561975" cy="737148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6584530"/>
            <a:ext cx="34198560" cy="14007253"/>
          </a:xfrm>
        </p:spPr>
        <p:txBody>
          <a:bodyPr anchor="b"/>
          <a:lstStyle>
            <a:lvl1pPr algn="ctr">
              <a:defRPr sz="26400"/>
            </a:lvl1pPr>
          </a:lstStyle>
          <a:p>
            <a:r>
              <a:rPr lang="en-US"/>
              <a:t>Click to edit Master title style</a:t>
            </a:r>
          </a:p>
        </p:txBody>
      </p:sp>
      <p:sp>
        <p:nvSpPr>
          <p:cNvPr id="3" name="Subtitle 2"/>
          <p:cNvSpPr>
            <a:spLocks noGrp="1"/>
          </p:cNvSpPr>
          <p:nvPr>
            <p:ph type="subTitle" idx="1"/>
          </p:nvPr>
        </p:nvSpPr>
        <p:spPr>
          <a:xfrm>
            <a:off x="5029200" y="21131956"/>
            <a:ext cx="30175200" cy="9713804"/>
          </a:xfrm>
        </p:spPr>
        <p:txBody>
          <a:bodyPr/>
          <a:lstStyle>
            <a:lvl1pPr marL="0" indent="0" algn="ctr">
              <a:buNone/>
              <a:defRPr sz="10560"/>
            </a:lvl1pPr>
            <a:lvl2pPr marL="2011680" indent="0" algn="ctr">
              <a:buNone/>
              <a:defRPr sz="8800"/>
            </a:lvl2pPr>
            <a:lvl3pPr marL="4023360" indent="0" algn="ctr">
              <a:buNone/>
              <a:defRPr sz="7920"/>
            </a:lvl3pPr>
            <a:lvl4pPr marL="6035040" indent="0" algn="ctr">
              <a:buNone/>
              <a:defRPr sz="7040"/>
            </a:lvl4pPr>
            <a:lvl5pPr marL="8046720" indent="0" algn="ctr">
              <a:buNone/>
              <a:defRPr sz="7040"/>
            </a:lvl5pPr>
            <a:lvl6pPr marL="10058400" indent="0" algn="ctr">
              <a:buNone/>
              <a:defRPr sz="7040"/>
            </a:lvl6pPr>
            <a:lvl7pPr marL="12070080" indent="0" algn="ctr">
              <a:buNone/>
              <a:defRPr sz="7040"/>
            </a:lvl7pPr>
            <a:lvl8pPr marL="14081760" indent="0" algn="ctr">
              <a:buNone/>
              <a:defRPr sz="7040"/>
            </a:lvl8pPr>
            <a:lvl9pPr marL="16093440" indent="0" algn="ctr">
              <a:buNone/>
              <a:defRPr sz="7040"/>
            </a:lvl9pPr>
          </a:lstStyle>
          <a:p>
            <a:r>
              <a:rPr lang="en-US"/>
              <a:t>Click to edit Master subtitle style</a:t>
            </a:r>
          </a:p>
        </p:txBody>
      </p:sp>
      <p:sp>
        <p:nvSpPr>
          <p:cNvPr id="4" name="Date Placeholder 3"/>
          <p:cNvSpPr>
            <a:spLocks noGrp="1"/>
          </p:cNvSpPr>
          <p:nvPr>
            <p:ph type="dt" sz="half" idx="10"/>
          </p:nvPr>
        </p:nvSpPr>
        <p:spPr/>
        <p:txBody>
          <a:bodyPr/>
          <a:lstStyle/>
          <a:p>
            <a:fld id="{BB648D79-D6B4-416A-993E-83837380B9F6}" type="datetimeFigureOut">
              <a:rPr lang="en-CA" smtClean="0"/>
              <a:t>2023-05-30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589514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48D79-D6B4-416A-993E-83837380B9F6}" type="datetimeFigureOut">
              <a:rPr lang="en-CA" smtClean="0"/>
              <a:t>2023-05-30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1374671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2142067"/>
            <a:ext cx="8675370" cy="3409611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66062" y="2142067"/>
            <a:ext cx="25523190" cy="3409611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48D79-D6B4-416A-993E-83837380B9F6}" type="datetimeFigureOut">
              <a:rPr lang="en-CA" smtClean="0"/>
              <a:t>2023-05-30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2373031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48D79-D6B4-416A-993E-83837380B9F6}" type="datetimeFigureOut">
              <a:rPr lang="en-CA" smtClean="0"/>
              <a:t>2023-05-30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3612102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10030472"/>
            <a:ext cx="34701480" cy="16736057"/>
          </a:xfrm>
        </p:spPr>
        <p:txBody>
          <a:bodyPr anchor="b"/>
          <a:lstStyle>
            <a:lvl1pPr>
              <a:defRPr sz="26400"/>
            </a:lvl1pPr>
          </a:lstStyle>
          <a:p>
            <a:r>
              <a:rPr lang="en-US"/>
              <a:t>Click to edit Master title style</a:t>
            </a:r>
          </a:p>
        </p:txBody>
      </p:sp>
      <p:sp>
        <p:nvSpPr>
          <p:cNvPr id="3" name="Text Placeholder 2"/>
          <p:cNvSpPr>
            <a:spLocks noGrp="1"/>
          </p:cNvSpPr>
          <p:nvPr>
            <p:ph type="body" idx="1"/>
          </p:nvPr>
        </p:nvSpPr>
        <p:spPr>
          <a:xfrm>
            <a:off x="2745107" y="26924858"/>
            <a:ext cx="34701480" cy="8801097"/>
          </a:xfrm>
        </p:spPr>
        <p:txBody>
          <a:bodyPr/>
          <a:lstStyle>
            <a:lvl1pPr marL="0" indent="0">
              <a:buNone/>
              <a:defRPr sz="10560">
                <a:solidFill>
                  <a:schemeClr val="tx1"/>
                </a:solidFill>
              </a:defRPr>
            </a:lvl1pPr>
            <a:lvl2pPr marL="2011680" indent="0">
              <a:buNone/>
              <a:defRPr sz="8800">
                <a:solidFill>
                  <a:schemeClr val="tx1">
                    <a:tint val="75000"/>
                  </a:schemeClr>
                </a:solidFill>
              </a:defRPr>
            </a:lvl2pPr>
            <a:lvl3pPr marL="4023360" indent="0">
              <a:buNone/>
              <a:defRPr sz="7920">
                <a:solidFill>
                  <a:schemeClr val="tx1">
                    <a:tint val="75000"/>
                  </a:schemeClr>
                </a:solidFill>
              </a:defRPr>
            </a:lvl3pPr>
            <a:lvl4pPr marL="6035040" indent="0">
              <a:buNone/>
              <a:defRPr sz="7040">
                <a:solidFill>
                  <a:schemeClr val="tx1">
                    <a:tint val="75000"/>
                  </a:schemeClr>
                </a:solidFill>
              </a:defRPr>
            </a:lvl4pPr>
            <a:lvl5pPr marL="8046720" indent="0">
              <a:buNone/>
              <a:defRPr sz="7040">
                <a:solidFill>
                  <a:schemeClr val="tx1">
                    <a:tint val="75000"/>
                  </a:schemeClr>
                </a:solidFill>
              </a:defRPr>
            </a:lvl5pPr>
            <a:lvl6pPr marL="10058400" indent="0">
              <a:buNone/>
              <a:defRPr sz="7040">
                <a:solidFill>
                  <a:schemeClr val="tx1">
                    <a:tint val="75000"/>
                  </a:schemeClr>
                </a:solidFill>
              </a:defRPr>
            </a:lvl6pPr>
            <a:lvl7pPr marL="12070080" indent="0">
              <a:buNone/>
              <a:defRPr sz="7040">
                <a:solidFill>
                  <a:schemeClr val="tx1">
                    <a:tint val="75000"/>
                  </a:schemeClr>
                </a:solidFill>
              </a:defRPr>
            </a:lvl7pPr>
            <a:lvl8pPr marL="14081760" indent="0">
              <a:buNone/>
              <a:defRPr sz="7040">
                <a:solidFill>
                  <a:schemeClr val="tx1">
                    <a:tint val="75000"/>
                  </a:schemeClr>
                </a:solidFill>
              </a:defRPr>
            </a:lvl8pPr>
            <a:lvl9pPr marL="16093440" indent="0">
              <a:buNone/>
              <a:defRPr sz="70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648D79-D6B4-416A-993E-83837380B9F6}" type="datetimeFigureOut">
              <a:rPr lang="en-CA" smtClean="0"/>
              <a:t>2023-05-30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3312510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66060" y="10710333"/>
            <a:ext cx="17099280" cy="25527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368260" y="10710333"/>
            <a:ext cx="17099280" cy="25527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648D79-D6B4-416A-993E-83837380B9F6}" type="datetimeFigureOut">
              <a:rPr lang="en-CA" smtClean="0"/>
              <a:t>2023-05-30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2756266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2142076"/>
            <a:ext cx="34701480" cy="7776636"/>
          </a:xfrm>
        </p:spPr>
        <p:txBody>
          <a:bodyPr/>
          <a:lstStyle/>
          <a:p>
            <a:r>
              <a:rPr lang="en-US"/>
              <a:t>Click to edit Master title style</a:t>
            </a:r>
          </a:p>
        </p:txBody>
      </p:sp>
      <p:sp>
        <p:nvSpPr>
          <p:cNvPr id="3" name="Text Placeholder 2"/>
          <p:cNvSpPr>
            <a:spLocks noGrp="1"/>
          </p:cNvSpPr>
          <p:nvPr>
            <p:ph type="body" idx="1"/>
          </p:nvPr>
        </p:nvSpPr>
        <p:spPr>
          <a:xfrm>
            <a:off x="2771305" y="9862823"/>
            <a:ext cx="17020696" cy="4833617"/>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Edit Master text styles</a:t>
            </a:r>
          </a:p>
        </p:txBody>
      </p:sp>
      <p:sp>
        <p:nvSpPr>
          <p:cNvPr id="4" name="Content Placeholder 3"/>
          <p:cNvSpPr>
            <a:spLocks noGrp="1"/>
          </p:cNvSpPr>
          <p:nvPr>
            <p:ph sz="half" idx="2"/>
          </p:nvPr>
        </p:nvSpPr>
        <p:spPr>
          <a:xfrm>
            <a:off x="2771305" y="14696440"/>
            <a:ext cx="17020696" cy="21616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368262" y="9862823"/>
            <a:ext cx="17104520" cy="4833617"/>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Edit Master text styles</a:t>
            </a:r>
          </a:p>
        </p:txBody>
      </p:sp>
      <p:sp>
        <p:nvSpPr>
          <p:cNvPr id="6" name="Content Placeholder 5"/>
          <p:cNvSpPr>
            <a:spLocks noGrp="1"/>
          </p:cNvSpPr>
          <p:nvPr>
            <p:ph sz="quarter" idx="4"/>
          </p:nvPr>
        </p:nvSpPr>
        <p:spPr>
          <a:xfrm>
            <a:off x="20368262" y="14696440"/>
            <a:ext cx="17104520" cy="21616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648D79-D6B4-416A-993E-83837380B9F6}" type="datetimeFigureOut">
              <a:rPr lang="en-CA" smtClean="0"/>
              <a:t>2023-05-30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2828131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648D79-D6B4-416A-993E-83837380B9F6}" type="datetimeFigureOut">
              <a:rPr lang="en-CA" smtClean="0"/>
              <a:t>2023-05-30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181704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48D79-D6B4-416A-993E-83837380B9F6}" type="datetimeFigureOut">
              <a:rPr lang="en-CA" smtClean="0"/>
              <a:t>2023-05-30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2921798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682240"/>
            <a:ext cx="12976383" cy="9387840"/>
          </a:xfrm>
        </p:spPr>
        <p:txBody>
          <a:bodyPr anchor="b"/>
          <a:lstStyle>
            <a:lvl1pPr>
              <a:defRPr sz="14080"/>
            </a:lvl1pPr>
          </a:lstStyle>
          <a:p>
            <a:r>
              <a:rPr lang="en-US"/>
              <a:t>Click to edit Master title style</a:t>
            </a:r>
          </a:p>
        </p:txBody>
      </p:sp>
      <p:sp>
        <p:nvSpPr>
          <p:cNvPr id="3" name="Content Placeholder 2"/>
          <p:cNvSpPr>
            <a:spLocks noGrp="1"/>
          </p:cNvSpPr>
          <p:nvPr>
            <p:ph idx="1"/>
          </p:nvPr>
        </p:nvSpPr>
        <p:spPr>
          <a:xfrm>
            <a:off x="17104520" y="5792902"/>
            <a:ext cx="20368260" cy="28591933"/>
          </a:xfrm>
        </p:spPr>
        <p:txBody>
          <a:bodyPr/>
          <a:lstStyle>
            <a:lvl1pPr>
              <a:defRPr sz="14080"/>
            </a:lvl1pPr>
            <a:lvl2pPr>
              <a:defRPr sz="12320"/>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771301" y="12070080"/>
            <a:ext cx="12976383" cy="22361316"/>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Edit Master text styles</a:t>
            </a:r>
          </a:p>
        </p:txBody>
      </p:sp>
      <p:sp>
        <p:nvSpPr>
          <p:cNvPr id="5" name="Date Placeholder 4"/>
          <p:cNvSpPr>
            <a:spLocks noGrp="1"/>
          </p:cNvSpPr>
          <p:nvPr>
            <p:ph type="dt" sz="half" idx="10"/>
          </p:nvPr>
        </p:nvSpPr>
        <p:spPr/>
        <p:txBody>
          <a:bodyPr/>
          <a:lstStyle/>
          <a:p>
            <a:fld id="{BB648D79-D6B4-416A-993E-83837380B9F6}" type="datetimeFigureOut">
              <a:rPr lang="en-CA" smtClean="0"/>
              <a:t>2023-05-30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3125834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682240"/>
            <a:ext cx="12976383" cy="9387840"/>
          </a:xfrm>
        </p:spPr>
        <p:txBody>
          <a:bodyPr anchor="b"/>
          <a:lstStyle>
            <a:lvl1pPr>
              <a:defRPr sz="14080"/>
            </a:lvl1pPr>
          </a:lstStyle>
          <a:p>
            <a:r>
              <a:rPr lang="en-US"/>
              <a:t>Click to edit Master title style</a:t>
            </a:r>
          </a:p>
        </p:txBody>
      </p:sp>
      <p:sp>
        <p:nvSpPr>
          <p:cNvPr id="3" name="Picture Placeholder 2"/>
          <p:cNvSpPr>
            <a:spLocks noGrp="1" noChangeAspect="1"/>
          </p:cNvSpPr>
          <p:nvPr>
            <p:ph type="pic" idx="1"/>
          </p:nvPr>
        </p:nvSpPr>
        <p:spPr>
          <a:xfrm>
            <a:off x="17104520" y="5792902"/>
            <a:ext cx="20368260" cy="28591933"/>
          </a:xfrm>
        </p:spPr>
        <p:txBody>
          <a:bodyPr anchor="t"/>
          <a:lstStyle>
            <a:lvl1pPr marL="0" indent="0">
              <a:buNone/>
              <a:defRPr sz="14080"/>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a:t>Click icon to add picture</a:t>
            </a:r>
          </a:p>
        </p:txBody>
      </p:sp>
      <p:sp>
        <p:nvSpPr>
          <p:cNvPr id="4" name="Text Placeholder 3"/>
          <p:cNvSpPr>
            <a:spLocks noGrp="1"/>
          </p:cNvSpPr>
          <p:nvPr>
            <p:ph type="body" sz="half" idx="2"/>
          </p:nvPr>
        </p:nvSpPr>
        <p:spPr>
          <a:xfrm>
            <a:off x="2771301" y="12070080"/>
            <a:ext cx="12976383" cy="22361316"/>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Edit Master text styles</a:t>
            </a:r>
          </a:p>
        </p:txBody>
      </p:sp>
      <p:sp>
        <p:nvSpPr>
          <p:cNvPr id="5" name="Date Placeholder 4"/>
          <p:cNvSpPr>
            <a:spLocks noGrp="1"/>
          </p:cNvSpPr>
          <p:nvPr>
            <p:ph type="dt" sz="half" idx="10"/>
          </p:nvPr>
        </p:nvSpPr>
        <p:spPr/>
        <p:txBody>
          <a:bodyPr/>
          <a:lstStyle/>
          <a:p>
            <a:fld id="{BB648D79-D6B4-416A-993E-83837380B9F6}" type="datetimeFigureOut">
              <a:rPr lang="en-CA" smtClean="0"/>
              <a:t>2023-05-30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2159393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2142076"/>
            <a:ext cx="34701480" cy="777663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766060" y="10710333"/>
            <a:ext cx="34701480" cy="255278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766060" y="37290595"/>
            <a:ext cx="9052560" cy="2142067"/>
          </a:xfrm>
          <a:prstGeom prst="rect">
            <a:avLst/>
          </a:prstGeom>
        </p:spPr>
        <p:txBody>
          <a:bodyPr vert="horz" lIns="91440" tIns="45720" rIns="91440" bIns="45720" rtlCol="0" anchor="ctr"/>
          <a:lstStyle>
            <a:lvl1pPr algn="l">
              <a:defRPr sz="5280">
                <a:solidFill>
                  <a:schemeClr val="tx1">
                    <a:tint val="75000"/>
                  </a:schemeClr>
                </a:solidFill>
              </a:defRPr>
            </a:lvl1pPr>
          </a:lstStyle>
          <a:p>
            <a:fld id="{BB648D79-D6B4-416A-993E-83837380B9F6}" type="datetimeFigureOut">
              <a:rPr lang="en-CA" smtClean="0"/>
              <a:t>2023-05-30</a:t>
            </a:fld>
            <a:endParaRPr lang="en-CA"/>
          </a:p>
        </p:txBody>
      </p:sp>
      <p:sp>
        <p:nvSpPr>
          <p:cNvPr id="5" name="Footer Placeholder 4"/>
          <p:cNvSpPr>
            <a:spLocks noGrp="1"/>
          </p:cNvSpPr>
          <p:nvPr>
            <p:ph type="ftr" sz="quarter" idx="3"/>
          </p:nvPr>
        </p:nvSpPr>
        <p:spPr>
          <a:xfrm>
            <a:off x="13327380" y="37290595"/>
            <a:ext cx="13578840" cy="2142067"/>
          </a:xfrm>
          <a:prstGeom prst="rect">
            <a:avLst/>
          </a:prstGeom>
        </p:spPr>
        <p:txBody>
          <a:bodyPr vert="horz" lIns="91440" tIns="45720" rIns="91440" bIns="45720" rtlCol="0" anchor="ctr"/>
          <a:lstStyle>
            <a:lvl1pPr algn="ctr">
              <a:defRPr sz="528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28414980" y="37290595"/>
            <a:ext cx="9052560" cy="2142067"/>
          </a:xfrm>
          <a:prstGeom prst="rect">
            <a:avLst/>
          </a:prstGeom>
        </p:spPr>
        <p:txBody>
          <a:bodyPr vert="horz" lIns="91440" tIns="45720" rIns="91440" bIns="45720" rtlCol="0" anchor="ctr"/>
          <a:lstStyle>
            <a:lvl1pPr algn="r">
              <a:defRPr sz="5280">
                <a:solidFill>
                  <a:schemeClr val="tx1">
                    <a:tint val="75000"/>
                  </a:schemeClr>
                </a:solidFill>
              </a:defRPr>
            </a:lvl1pPr>
          </a:lstStyle>
          <a:p>
            <a:fld id="{73545FCD-5113-41FF-82A0-D6E803361276}" type="slidenum">
              <a:rPr lang="en-CA" smtClean="0"/>
              <a:t>‹#›</a:t>
            </a:fld>
            <a:endParaRPr lang="en-CA"/>
          </a:p>
        </p:txBody>
      </p:sp>
    </p:spTree>
    <p:extLst>
      <p:ext uri="{BB962C8B-B14F-4D97-AF65-F5344CB8AC3E}">
        <p14:creationId xmlns:p14="http://schemas.microsoft.com/office/powerpoint/2010/main" val="349774893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18" Type="http://schemas.openxmlformats.org/officeDocument/2006/relationships/image" Target="../media/image7.svg"/><Relationship Id="rId3" Type="http://schemas.openxmlformats.org/officeDocument/2006/relationships/image" Target="../media/image2.png"/><Relationship Id="rId21" Type="http://schemas.openxmlformats.org/officeDocument/2006/relationships/image" Target="../media/image10.jpg"/><Relationship Id="rId7" Type="http://schemas.openxmlformats.org/officeDocument/2006/relationships/diagramQuickStyle" Target="../diagrams/quickStyle1.xml"/><Relationship Id="rId12" Type="http://schemas.openxmlformats.org/officeDocument/2006/relationships/diagramQuickStyle" Target="../diagrams/quickStyle2.xml"/><Relationship Id="rId17" Type="http://schemas.openxmlformats.org/officeDocument/2006/relationships/image" Target="../media/image6.png"/><Relationship Id="rId2" Type="http://schemas.openxmlformats.org/officeDocument/2006/relationships/image" Target="../media/image1.jpg"/><Relationship Id="rId16" Type="http://schemas.openxmlformats.org/officeDocument/2006/relationships/image" Target="../media/image5.png"/><Relationship Id="rId20" Type="http://schemas.openxmlformats.org/officeDocument/2006/relationships/image" Target="../media/image9.jpg"/><Relationship Id="rId1" Type="http://schemas.openxmlformats.org/officeDocument/2006/relationships/slideLayout" Target="../slideLayouts/slideLayout1.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5" Type="http://schemas.openxmlformats.org/officeDocument/2006/relationships/image" Target="../media/image4.jpeg"/><Relationship Id="rId10" Type="http://schemas.openxmlformats.org/officeDocument/2006/relationships/diagramData" Target="../diagrams/data2.xml"/><Relationship Id="rId19" Type="http://schemas.openxmlformats.org/officeDocument/2006/relationships/image" Target="../media/image8.jpg"/><Relationship Id="rId4" Type="http://schemas.openxmlformats.org/officeDocument/2006/relationships/image" Target="../media/image3.png"/><Relationship Id="rId9" Type="http://schemas.microsoft.com/office/2007/relationships/diagramDrawing" Target="../diagrams/drawing1.xml"/><Relationship Id="rId14" Type="http://schemas.microsoft.com/office/2007/relationships/diagramDrawing" Target="../diagrams/drawing2.xml"/><Relationship Id="rId22"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Picture 93" descr="A picture containing cloud, sky, outdoor, tree&#10;&#10;Description automatically generated">
            <a:extLst>
              <a:ext uri="{FF2B5EF4-FFF2-40B4-BE49-F238E27FC236}">
                <a16:creationId xmlns:a16="http://schemas.microsoft.com/office/drawing/2014/main" id="{5BF27662-B59D-3F5F-578C-38568D1177E0}"/>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352468" y="4141754"/>
            <a:ext cx="12855974" cy="10425014"/>
          </a:xfrm>
          <a:prstGeom prst="rect">
            <a:avLst/>
          </a:prstGeom>
        </p:spPr>
      </p:pic>
      <p:sp>
        <p:nvSpPr>
          <p:cNvPr id="2" name="Rectangle 1"/>
          <p:cNvSpPr/>
          <p:nvPr/>
        </p:nvSpPr>
        <p:spPr>
          <a:xfrm>
            <a:off x="0" y="15166"/>
            <a:ext cx="40233600" cy="3693640"/>
          </a:xfrm>
          <a:prstGeom prst="rect">
            <a:avLst/>
          </a:prstGeom>
          <a:solidFill>
            <a:schemeClr val="accent1">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 name="TextBox 111">
            <a:extLst>
              <a:ext uri="{FF2B5EF4-FFF2-40B4-BE49-F238E27FC236}">
                <a16:creationId xmlns:a16="http://schemas.microsoft.com/office/drawing/2014/main" id="{CFADA671-48E0-44BB-8CDE-E397C11AA195}"/>
              </a:ext>
            </a:extLst>
          </p:cNvPr>
          <p:cNvSpPr txBox="1"/>
          <p:nvPr/>
        </p:nvSpPr>
        <p:spPr>
          <a:xfrm>
            <a:off x="780486" y="1945569"/>
            <a:ext cx="27184914" cy="1598996"/>
          </a:xfrm>
          <a:prstGeom prst="rect">
            <a:avLst/>
          </a:prstGeom>
          <a:noFill/>
        </p:spPr>
        <p:txBody>
          <a:bodyPr wrap="square" rtlCol="0" anchor="t">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CA" sz="2800" b="1" i="0" u="none" strike="noStrike" kern="1200" cap="none" spc="0" normalizeH="0" baseline="0" noProof="0">
              <a:ln>
                <a:noFill/>
              </a:ln>
              <a:solidFill>
                <a:prstClr val="white"/>
              </a:solidFill>
              <a:effectLst/>
              <a:uLnTx/>
              <a:uFillTx/>
              <a:latin typeface="Cambria" panose="02040503050406030204" pitchFamily="18" charset="0"/>
              <a:ea typeface="Tahoma" panose="020B0604030504040204" pitchFamily="34" charset="0"/>
              <a:cs typeface="Tahom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CA" sz="8800" b="0" i="0" u="none" strike="noStrike" kern="1200" cap="none" spc="0" normalizeH="0" baseline="0" noProof="0">
              <a:ln>
                <a:noFill/>
              </a:ln>
              <a:solidFill>
                <a:prstClr val="white"/>
              </a:solidFill>
              <a:effectLst/>
              <a:uLnTx/>
              <a:uFillTx/>
              <a:latin typeface="Calibri Light" panose="020F0302020204030204"/>
              <a:ea typeface="Tahoma" panose="020B0604030504040204" pitchFamily="34" charset="0"/>
              <a:cs typeface="Segoe UI Semibold" panose="020B0702040204020203" pitchFamily="34" charset="0"/>
            </a:endParaRPr>
          </a:p>
        </p:txBody>
      </p:sp>
      <p:sp>
        <p:nvSpPr>
          <p:cNvPr id="6" name="TextBox 5"/>
          <p:cNvSpPr txBox="1"/>
          <p:nvPr/>
        </p:nvSpPr>
        <p:spPr>
          <a:xfrm>
            <a:off x="4212762" y="593556"/>
            <a:ext cx="31808075" cy="1598996"/>
          </a:xfrm>
          <a:prstGeom prst="rect">
            <a:avLst/>
          </a:prstGeom>
          <a:noFill/>
        </p:spPr>
        <p:txBody>
          <a:bodyPr wrap="square" rtlCol="0" anchor="t">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0" b="1" i="0" u="none" strike="noStrike" kern="1200" cap="none" spc="0" normalizeH="0" baseline="0" noProof="0" dirty="0">
                <a:ln>
                  <a:noFill/>
                </a:ln>
                <a:solidFill>
                  <a:prstClr val="white"/>
                </a:solidFill>
                <a:effectLst/>
                <a:uLnTx/>
                <a:uFillTx/>
                <a:latin typeface="Segoe UI" panose="020B0502040204020203" pitchFamily="34" charset="0"/>
                <a:ea typeface="Tahoma" panose="020B0604030504040204" pitchFamily="34" charset="0"/>
                <a:cs typeface="Segoe UI" panose="020B0502040204020203" pitchFamily="34" charset="0"/>
              </a:rPr>
              <a:t>Family Physicians and Fraser Health: Co-Developing a Dashboard to Gather Critical Seniors Clinic Care Data </a:t>
            </a:r>
            <a:endParaRPr kumimoji="0" lang="en-CA" sz="9000" b="1" i="0" u="none" strike="noStrike" kern="1200" cap="none" spc="0" normalizeH="0" baseline="0" noProof="0" dirty="0">
              <a:ln>
                <a:noFill/>
              </a:ln>
              <a:solidFill>
                <a:prstClr val="white"/>
              </a:solidFill>
              <a:effectLst/>
              <a:uLnTx/>
              <a:uFillTx/>
              <a:latin typeface="Segoe UI" panose="020B0502040204020203" pitchFamily="34" charset="0"/>
              <a:ea typeface="Tahoma" panose="020B0604030504040204" pitchFamily="34" charset="0"/>
              <a:cs typeface="Segoe UI" panose="020B0502040204020203" pitchFamily="34" charset="0"/>
            </a:endParaRPr>
          </a:p>
        </p:txBody>
      </p:sp>
      <p:sp>
        <p:nvSpPr>
          <p:cNvPr id="17" name="TextBox 16"/>
          <p:cNvSpPr txBox="1">
            <a:spLocks/>
          </p:cNvSpPr>
          <p:nvPr/>
        </p:nvSpPr>
        <p:spPr>
          <a:xfrm>
            <a:off x="32165365" y="38561215"/>
            <a:ext cx="6843591" cy="1562413"/>
          </a:xfrm>
          <a:prstGeom prst="rect">
            <a:avLst/>
          </a:prstGeom>
          <a:solidFill>
            <a:schemeClr val="bg1"/>
          </a:solidFill>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CA" sz="240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a:ln>
                  <a:noFill/>
                </a:ln>
                <a:solidFill>
                  <a:prstClr val="black"/>
                </a:solidFill>
                <a:effectLst/>
                <a:uLnTx/>
                <a:uFillTx/>
                <a:latin typeface="Calibri" panose="020F0502020204030204"/>
                <a:ea typeface="+mn-ea"/>
                <a:cs typeface="+mn-cs"/>
              </a:rPr>
              <a:t> </a:t>
            </a:r>
            <a:endParaRPr kumimoji="0" lang="en-CA" sz="44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 name="TextBox 26"/>
          <p:cNvSpPr txBox="1"/>
          <p:nvPr/>
        </p:nvSpPr>
        <p:spPr>
          <a:xfrm>
            <a:off x="299653" y="3979306"/>
            <a:ext cx="12855975" cy="2887320"/>
          </a:xfrm>
          <a:prstGeom prst="rect">
            <a:avLst/>
          </a:prstGeom>
          <a:solidFill>
            <a:schemeClr val="accent1">
              <a:lumMod val="75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prstClr val="white"/>
                </a:solidFill>
                <a:effectLst/>
                <a:uLnTx/>
                <a:uFillTx/>
                <a:latin typeface="Bahnschrift" panose="020B0502040204020203" pitchFamily="34" charset="0"/>
                <a:cs typeface="Segoe UI Semibold" panose="020B0702040204020203" pitchFamily="34" charset="0"/>
              </a:rPr>
              <a:t>About the Coordinating Complex Care for Older Adults (CCCOA) Project</a:t>
            </a:r>
          </a:p>
        </p:txBody>
      </p:sp>
      <p:sp>
        <p:nvSpPr>
          <p:cNvPr id="122" name="TextBox 121">
            <a:extLst>
              <a:ext uri="{FF2B5EF4-FFF2-40B4-BE49-F238E27FC236}">
                <a16:creationId xmlns:a16="http://schemas.microsoft.com/office/drawing/2014/main" id="{43CF24CD-E941-4FEC-A9A6-9850F17F8FBC}"/>
              </a:ext>
            </a:extLst>
          </p:cNvPr>
          <p:cNvSpPr txBox="1"/>
          <p:nvPr/>
        </p:nvSpPr>
        <p:spPr>
          <a:xfrm>
            <a:off x="13332977" y="3981402"/>
            <a:ext cx="26600970" cy="1015663"/>
          </a:xfrm>
          <a:prstGeom prst="rect">
            <a:avLst/>
          </a:prstGeom>
          <a:solidFill>
            <a:schemeClr val="accent1">
              <a:lumMod val="75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prstClr val="white"/>
                </a:solidFill>
                <a:effectLst/>
                <a:uLnTx/>
                <a:uFillTx/>
                <a:latin typeface="Bahnschrift" panose="020B0502040204020203" pitchFamily="34" charset="0"/>
                <a:cs typeface="Segoe UI Semibold" panose="020B0702040204020203" pitchFamily="34" charset="0"/>
              </a:rPr>
              <a:t>Facilitator of Success: Alignment of Goals</a:t>
            </a:r>
            <a:endParaRPr kumimoji="0" lang="en-CA" sz="6000" b="1" i="0" u="none" strike="noStrike" kern="1200" cap="none" spc="0" normalizeH="0" baseline="0" noProof="0" dirty="0">
              <a:ln>
                <a:noFill/>
              </a:ln>
              <a:solidFill>
                <a:prstClr val="white"/>
              </a:solidFill>
              <a:effectLst/>
              <a:uLnTx/>
              <a:uFillTx/>
              <a:latin typeface="Bahnschrift" panose="020B0502040204020203" pitchFamily="34" charset="0"/>
              <a:cs typeface="Segoe UI Semibold" panose="020B0702040204020203" pitchFamily="34" charset="0"/>
            </a:endParaRPr>
          </a:p>
        </p:txBody>
      </p:sp>
      <p:sp>
        <p:nvSpPr>
          <p:cNvPr id="3" name="TextBox 2">
            <a:extLst>
              <a:ext uri="{FF2B5EF4-FFF2-40B4-BE49-F238E27FC236}">
                <a16:creationId xmlns:a16="http://schemas.microsoft.com/office/drawing/2014/main" id="{4C7BE5CE-3C7C-2AD1-1020-48C624B6569E}"/>
              </a:ext>
            </a:extLst>
          </p:cNvPr>
          <p:cNvSpPr txBox="1"/>
          <p:nvPr/>
        </p:nvSpPr>
        <p:spPr>
          <a:xfrm>
            <a:off x="352468" y="7259702"/>
            <a:ext cx="12604776" cy="6478697"/>
          </a:xfrm>
          <a:prstGeom prst="rect">
            <a:avLst/>
          </a:prstGeom>
          <a:noFill/>
        </p:spPr>
        <p:txBody>
          <a:bodyPr wrap="square" rtlCol="0">
            <a:spAutoFit/>
          </a:bodyPr>
          <a:lstStyle/>
          <a:p>
            <a:pPr algn="just">
              <a:spcAft>
                <a:spcPts val="600"/>
              </a:spcAft>
            </a:pPr>
            <a:r>
              <a:rPr lang="en-GB" sz="3000" dirty="0">
                <a:latin typeface="Segoe UI" panose="020B0502040204020203" pitchFamily="34" charset="0"/>
                <a:cs typeface="Segoe UI" panose="020B0502040204020203" pitchFamily="34" charset="0"/>
              </a:rPr>
              <a:t>The Surrey-North Delta Coordinating Complex Care for Older Adults project was funded by Shared Care. One focus area of the project was collaboration with the </a:t>
            </a:r>
            <a:r>
              <a:rPr lang="en-GB" sz="3000" b="1" dirty="0">
                <a:latin typeface="Segoe UI" panose="020B0502040204020203" pitchFamily="34" charset="0"/>
                <a:cs typeface="Segoe UI" panose="020B0502040204020203" pitchFamily="34" charset="0"/>
              </a:rPr>
              <a:t>Specialized Seniors Clinic (SSC) </a:t>
            </a:r>
            <a:r>
              <a:rPr lang="en-GB" sz="3000" dirty="0">
                <a:latin typeface="Segoe UI" panose="020B0502040204020203" pitchFamily="34" charset="0"/>
                <a:cs typeface="Segoe UI" panose="020B0502040204020203" pitchFamily="34" charset="0"/>
              </a:rPr>
              <a:t>located in the Jim Pattison Out-Patient Care &amp; Surgery Centre in Surrey, BC, and run by Fraser Health. It had two main goals (see Venn diagram to the right -&gt;)</a:t>
            </a:r>
          </a:p>
          <a:p>
            <a:pPr algn="just">
              <a:spcAft>
                <a:spcPts val="1200"/>
              </a:spcAft>
            </a:pPr>
            <a:r>
              <a:rPr lang="en-GB" sz="3000" dirty="0">
                <a:latin typeface="Segoe UI" panose="020B0502040204020203" pitchFamily="34" charset="0"/>
                <a:cs typeface="Segoe UI" panose="020B0502040204020203" pitchFamily="34" charset="0"/>
              </a:rPr>
              <a:t>As part of this collaboration, the project conducted a family physician survey and SSC workflow mapping, which resulted in:</a:t>
            </a:r>
          </a:p>
          <a:p>
            <a:pPr marL="457200" indent="-457200" algn="just">
              <a:spcAft>
                <a:spcPts val="1200"/>
              </a:spcAft>
              <a:buFont typeface="Arial" panose="020B0604020202020204" pitchFamily="34" charset="0"/>
              <a:buChar char="•"/>
            </a:pPr>
            <a:r>
              <a:rPr lang="en-GB" sz="3000" dirty="0">
                <a:latin typeface="Segoe UI" panose="020B0502040204020203" pitchFamily="34" charset="0"/>
                <a:cs typeface="Segoe UI" panose="020B0502040204020203" pitchFamily="34" charset="0"/>
              </a:rPr>
              <a:t>Referral and in-clinic flow maps</a:t>
            </a:r>
          </a:p>
          <a:p>
            <a:pPr marL="457200" indent="-457200" algn="just">
              <a:spcAft>
                <a:spcPts val="1200"/>
              </a:spcAft>
              <a:buFont typeface="Arial" panose="020B0604020202020204" pitchFamily="34" charset="0"/>
              <a:buChar char="•"/>
            </a:pPr>
            <a:r>
              <a:rPr lang="en-GB" sz="3000" dirty="0">
                <a:latin typeface="Segoe UI" panose="020B0502040204020203" pitchFamily="34" charset="0"/>
                <a:cs typeface="Segoe UI" panose="020B0502040204020203" pitchFamily="34" charset="0"/>
              </a:rPr>
              <a:t>Updated referral form for FPs</a:t>
            </a:r>
          </a:p>
          <a:p>
            <a:pPr marL="457200" indent="-457200" algn="just">
              <a:spcAft>
                <a:spcPts val="1200"/>
              </a:spcAft>
              <a:buFont typeface="Arial" panose="020B0604020202020204" pitchFamily="34" charset="0"/>
              <a:buChar char="•"/>
            </a:pPr>
            <a:r>
              <a:rPr lang="en-GB" sz="3000" dirty="0">
                <a:latin typeface="Segoe UI" panose="020B0502040204020203" pitchFamily="34" charset="0"/>
                <a:cs typeface="Segoe UI" panose="020B0502040204020203" pitchFamily="34" charset="0"/>
              </a:rPr>
              <a:t>Support from Division of Family Practice to attach unattached patients</a:t>
            </a:r>
          </a:p>
          <a:p>
            <a:pPr marL="457200" indent="-457200" algn="just">
              <a:spcAft>
                <a:spcPts val="1200"/>
              </a:spcAft>
              <a:buFont typeface="Arial" panose="020B0604020202020204" pitchFamily="34" charset="0"/>
              <a:buChar char="•"/>
            </a:pPr>
            <a:r>
              <a:rPr lang="en-GB" sz="3000" dirty="0">
                <a:latin typeface="Segoe UI" panose="020B0502040204020203" pitchFamily="34" charset="0"/>
                <a:cs typeface="Segoe UI" panose="020B0502040204020203" pitchFamily="34" charset="0"/>
              </a:rPr>
              <a:t>Improvements in hospitalist referrals</a:t>
            </a:r>
          </a:p>
          <a:p>
            <a:pPr marL="457200" indent="-457200" algn="just">
              <a:spcAft>
                <a:spcPts val="1200"/>
              </a:spcAft>
              <a:buFont typeface="Arial" panose="020B0604020202020204" pitchFamily="34" charset="0"/>
              <a:buChar char="•"/>
            </a:pPr>
            <a:r>
              <a:rPr lang="en-GB" sz="3000" b="1" dirty="0">
                <a:latin typeface="Segoe UI" panose="020B0502040204020203" pitchFamily="34" charset="0"/>
                <a:cs typeface="Segoe UI" panose="020B0502040204020203" pitchFamily="34" charset="0"/>
              </a:rPr>
              <a:t>Need for metrics to assist measuring success/ impact of changes</a:t>
            </a:r>
          </a:p>
        </p:txBody>
      </p:sp>
      <p:sp>
        <p:nvSpPr>
          <p:cNvPr id="8" name="TextBox 7">
            <a:extLst>
              <a:ext uri="{FF2B5EF4-FFF2-40B4-BE49-F238E27FC236}">
                <a16:creationId xmlns:a16="http://schemas.microsoft.com/office/drawing/2014/main" id="{8DDE48F2-A96E-82E1-1D94-CAF647472194}"/>
              </a:ext>
            </a:extLst>
          </p:cNvPr>
          <p:cNvSpPr txBox="1"/>
          <p:nvPr/>
        </p:nvSpPr>
        <p:spPr>
          <a:xfrm>
            <a:off x="299653" y="15038005"/>
            <a:ext cx="39634294" cy="1015663"/>
          </a:xfrm>
          <a:prstGeom prst="rect">
            <a:avLst/>
          </a:prstGeom>
          <a:solidFill>
            <a:schemeClr val="accent1"/>
          </a:solidFill>
        </p:spPr>
        <p:txBody>
          <a:bodyPr wrap="square" rtlCol="0">
            <a:spAutoFit/>
          </a:bodyPr>
          <a:lstStyle/>
          <a:p>
            <a:pPr algn="ctr"/>
            <a:r>
              <a:rPr lang="en-CA" sz="6000" b="1" dirty="0">
                <a:solidFill>
                  <a:schemeClr val="bg1"/>
                </a:solidFill>
                <a:latin typeface="Bahnschrift" panose="020B0502040204020203" pitchFamily="34" charset="0"/>
              </a:rPr>
              <a:t>Project Timeline: Developing Metrics to Measure Impact of Changes</a:t>
            </a:r>
          </a:p>
        </p:txBody>
      </p:sp>
      <p:pic>
        <p:nvPicPr>
          <p:cNvPr id="11" name="Picture 15">
            <a:extLst>
              <a:ext uri="{FF2B5EF4-FFF2-40B4-BE49-F238E27FC236}">
                <a16:creationId xmlns:a16="http://schemas.microsoft.com/office/drawing/2014/main" id="{38712DCA-0698-E310-76C6-46514502E39C}"/>
              </a:ext>
            </a:extLst>
          </p:cNvPr>
          <p:cNvPicPr>
            <a:picLocks noChangeAspect="1"/>
          </p:cNvPicPr>
          <p:nvPr/>
        </p:nvPicPr>
        <p:blipFill>
          <a:blip r:embed="rId3"/>
          <a:stretch>
            <a:fillRect/>
          </a:stretch>
        </p:blipFill>
        <p:spPr>
          <a:xfrm>
            <a:off x="32380742" y="38269083"/>
            <a:ext cx="7256891" cy="1696659"/>
          </a:xfrm>
          <a:prstGeom prst="rect">
            <a:avLst/>
          </a:prstGeom>
        </p:spPr>
      </p:pic>
      <p:sp>
        <p:nvSpPr>
          <p:cNvPr id="63" name="TextBox 62">
            <a:extLst>
              <a:ext uri="{FF2B5EF4-FFF2-40B4-BE49-F238E27FC236}">
                <a16:creationId xmlns:a16="http://schemas.microsoft.com/office/drawing/2014/main" id="{23B2A9FB-EC4A-2B32-8779-E569ED15A444}"/>
              </a:ext>
            </a:extLst>
          </p:cNvPr>
          <p:cNvSpPr txBox="1"/>
          <p:nvPr/>
        </p:nvSpPr>
        <p:spPr>
          <a:xfrm>
            <a:off x="759182" y="29160705"/>
            <a:ext cx="14139419" cy="1080000"/>
          </a:xfrm>
          <a:prstGeom prst="rect">
            <a:avLst/>
          </a:prstGeom>
          <a:solidFill>
            <a:schemeClr val="accent1">
              <a:lumMod val="75000"/>
            </a:schemeClr>
          </a:solidFill>
        </p:spPr>
        <p:txBody>
          <a:bodyPr wrap="square" rtlCol="0">
            <a:spAutoFit/>
          </a:bodyPr>
          <a:lstStyle/>
          <a:p>
            <a:pPr algn="ctr"/>
            <a:r>
              <a:rPr lang="en-CA" sz="6000" b="1" dirty="0">
                <a:solidFill>
                  <a:schemeClr val="bg1"/>
                </a:solidFill>
                <a:latin typeface="Bahnschrift" panose="020B0502040204020203" pitchFamily="34" charset="0"/>
              </a:rPr>
              <a:t>List of Key Performance Indicators</a:t>
            </a:r>
          </a:p>
        </p:txBody>
      </p:sp>
      <p:sp>
        <p:nvSpPr>
          <p:cNvPr id="64" name="TextBox 63">
            <a:extLst>
              <a:ext uri="{FF2B5EF4-FFF2-40B4-BE49-F238E27FC236}">
                <a16:creationId xmlns:a16="http://schemas.microsoft.com/office/drawing/2014/main" id="{29AB315A-EAEE-A72E-8BA4-B8DB148972EA}"/>
              </a:ext>
            </a:extLst>
          </p:cNvPr>
          <p:cNvSpPr txBox="1"/>
          <p:nvPr/>
        </p:nvSpPr>
        <p:spPr>
          <a:xfrm>
            <a:off x="29673755" y="29165985"/>
            <a:ext cx="10209391" cy="1015663"/>
          </a:xfrm>
          <a:prstGeom prst="rect">
            <a:avLst/>
          </a:prstGeom>
          <a:solidFill>
            <a:schemeClr val="accent1">
              <a:lumMod val="75000"/>
            </a:schemeClr>
          </a:solidFill>
        </p:spPr>
        <p:txBody>
          <a:bodyPr wrap="square" rtlCol="0">
            <a:spAutoFit/>
          </a:bodyPr>
          <a:lstStyle/>
          <a:p>
            <a:pPr algn="ctr"/>
            <a:r>
              <a:rPr lang="en-GB" sz="6000" b="1" dirty="0">
                <a:solidFill>
                  <a:schemeClr val="bg1"/>
                </a:solidFill>
                <a:latin typeface="Bahnschrift" panose="020B0502040204020203" pitchFamily="34" charset="0"/>
              </a:rPr>
              <a:t>Next Steps</a:t>
            </a:r>
            <a:endParaRPr lang="en-CA" sz="6000" b="1" dirty="0">
              <a:solidFill>
                <a:schemeClr val="bg1"/>
              </a:solidFill>
              <a:latin typeface="Bahnschrift" panose="020B0502040204020203" pitchFamily="34" charset="0"/>
            </a:endParaRPr>
          </a:p>
        </p:txBody>
      </p:sp>
      <p:pic>
        <p:nvPicPr>
          <p:cNvPr id="91" name="Picture 90">
            <a:extLst>
              <a:ext uri="{FF2B5EF4-FFF2-40B4-BE49-F238E27FC236}">
                <a16:creationId xmlns:a16="http://schemas.microsoft.com/office/drawing/2014/main" id="{6405402A-E765-2F19-4AC4-6D0C9BD254FB}"/>
              </a:ext>
            </a:extLst>
          </p:cNvPr>
          <p:cNvPicPr>
            <a:picLocks noChangeAspect="1"/>
          </p:cNvPicPr>
          <p:nvPr/>
        </p:nvPicPr>
        <p:blipFill rotWithShape="1">
          <a:blip r:embed="rId4"/>
          <a:srcRect l="7351" t="25436" r="9387" b="26181"/>
          <a:stretch/>
        </p:blipFill>
        <p:spPr>
          <a:xfrm>
            <a:off x="575439" y="38257510"/>
            <a:ext cx="8079377" cy="1534425"/>
          </a:xfrm>
          <a:prstGeom prst="rect">
            <a:avLst/>
          </a:prstGeom>
        </p:spPr>
      </p:pic>
      <p:graphicFrame>
        <p:nvGraphicFramePr>
          <p:cNvPr id="42" name="Diagram 41">
            <a:extLst>
              <a:ext uri="{FF2B5EF4-FFF2-40B4-BE49-F238E27FC236}">
                <a16:creationId xmlns:a16="http://schemas.microsoft.com/office/drawing/2014/main" id="{6A92ECA6-9C9B-9D3C-D10A-BC69D24AF06C}"/>
              </a:ext>
            </a:extLst>
          </p:cNvPr>
          <p:cNvGraphicFramePr/>
          <p:nvPr>
            <p:extLst>
              <p:ext uri="{D42A27DB-BD31-4B8C-83A1-F6EECF244321}">
                <p14:modId xmlns:p14="http://schemas.microsoft.com/office/powerpoint/2010/main" val="903445520"/>
              </p:ext>
            </p:extLst>
          </p:nvPr>
        </p:nvGraphicFramePr>
        <p:xfrm>
          <a:off x="1571112" y="22709563"/>
          <a:ext cx="36989773" cy="197479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6" name="Speech Bubble: Rectangle 45">
            <a:extLst>
              <a:ext uri="{FF2B5EF4-FFF2-40B4-BE49-F238E27FC236}">
                <a16:creationId xmlns:a16="http://schemas.microsoft.com/office/drawing/2014/main" id="{413D63BA-AD43-185D-A282-3C3CA335C18A}"/>
              </a:ext>
            </a:extLst>
          </p:cNvPr>
          <p:cNvSpPr/>
          <p:nvPr/>
        </p:nvSpPr>
        <p:spPr>
          <a:xfrm>
            <a:off x="1586924" y="16513387"/>
            <a:ext cx="10390800" cy="5387300"/>
          </a:xfrm>
          <a:prstGeom prst="wedgeRectCallout">
            <a:avLst>
              <a:gd name="adj1" fmla="val -14640"/>
              <a:gd name="adj2" fmla="val 62501"/>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CA" sz="3200" b="1" dirty="0">
                <a:solidFill>
                  <a:schemeClr val="bg2">
                    <a:lumMod val="25000"/>
                  </a:schemeClr>
                </a:solidFill>
                <a:latin typeface="Segoe UI" panose="020B0502040204020203" pitchFamily="34" charset="0"/>
                <a:cs typeface="Segoe UI" panose="020B0502040204020203" pitchFamily="34" charset="0"/>
              </a:rPr>
              <a:t>Feb – Mar. 2022: Patient journey mapping</a:t>
            </a:r>
          </a:p>
          <a:p>
            <a:pPr algn="ctr"/>
            <a:r>
              <a:rPr lang="en-GB" sz="3200" dirty="0">
                <a:solidFill>
                  <a:schemeClr val="bg2">
                    <a:lumMod val="25000"/>
                  </a:schemeClr>
                </a:solidFill>
                <a:latin typeface="Segoe UI" panose="020B0502040204020203" pitchFamily="34" charset="0"/>
                <a:cs typeface="Segoe UI" panose="020B0502040204020203" pitchFamily="34" charset="0"/>
              </a:rPr>
              <a:t>4-part </a:t>
            </a:r>
            <a:r>
              <a:rPr lang="en-GB" sz="3200" b="1" dirty="0">
                <a:solidFill>
                  <a:schemeClr val="bg2">
                    <a:lumMod val="25000"/>
                  </a:schemeClr>
                </a:solidFill>
                <a:latin typeface="Segoe UI" panose="020B0502040204020203" pitchFamily="34" charset="0"/>
                <a:cs typeface="Segoe UI" panose="020B0502040204020203" pitchFamily="34" charset="0"/>
              </a:rPr>
              <a:t>patient journey mapping </a:t>
            </a:r>
            <a:r>
              <a:rPr lang="en-GB" sz="3200" dirty="0">
                <a:solidFill>
                  <a:schemeClr val="bg2">
                    <a:lumMod val="25000"/>
                  </a:schemeClr>
                </a:solidFill>
                <a:latin typeface="Segoe UI" panose="020B0502040204020203" pitchFamily="34" charset="0"/>
                <a:cs typeface="Segoe UI" panose="020B0502040204020203" pitchFamily="34" charset="0"/>
              </a:rPr>
              <a:t>exercise with FP members of the WG and key stakeholders from the SSC. The patient journey mapping exercise followed the start-to-finish communication process between family physicians, patient, and the SSC. This allowed for thorough understanding of where the communication gaps in the patient journey are and why they were occurring. </a:t>
            </a:r>
            <a:endParaRPr lang="en-CA" sz="3200" dirty="0">
              <a:solidFill>
                <a:schemeClr val="bg2">
                  <a:lumMod val="25000"/>
                </a:schemeClr>
              </a:solidFill>
              <a:latin typeface="Segoe UI" panose="020B0502040204020203" pitchFamily="34" charset="0"/>
              <a:cs typeface="Segoe UI" panose="020B0502040204020203" pitchFamily="34" charset="0"/>
            </a:endParaRPr>
          </a:p>
        </p:txBody>
      </p:sp>
      <p:sp>
        <p:nvSpPr>
          <p:cNvPr id="50" name="Speech Bubble: Rectangle 49">
            <a:extLst>
              <a:ext uri="{FF2B5EF4-FFF2-40B4-BE49-F238E27FC236}">
                <a16:creationId xmlns:a16="http://schemas.microsoft.com/office/drawing/2014/main" id="{0FA8EB6D-674D-2E99-76CD-49CFC4A8AC27}"/>
              </a:ext>
            </a:extLst>
          </p:cNvPr>
          <p:cNvSpPr/>
          <p:nvPr/>
        </p:nvSpPr>
        <p:spPr>
          <a:xfrm>
            <a:off x="3653441" y="25317646"/>
            <a:ext cx="8324283" cy="3397838"/>
          </a:xfrm>
          <a:prstGeom prst="wedgeRectCallout">
            <a:avLst>
              <a:gd name="adj1" fmla="val 12623"/>
              <a:gd name="adj2" fmla="val -63886"/>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CA" sz="3200" b="1" dirty="0">
                <a:solidFill>
                  <a:schemeClr val="bg2">
                    <a:lumMod val="25000"/>
                  </a:schemeClr>
                </a:solidFill>
                <a:latin typeface="Segoe UI" panose="020B0502040204020203" pitchFamily="34" charset="0"/>
                <a:cs typeface="Segoe UI" panose="020B0502040204020203" pitchFamily="34" charset="0"/>
              </a:rPr>
              <a:t>Thematic Analysis</a:t>
            </a:r>
          </a:p>
          <a:p>
            <a:pPr algn="ctr"/>
            <a:r>
              <a:rPr lang="en-GB" sz="3200" dirty="0">
                <a:solidFill>
                  <a:schemeClr val="bg2">
                    <a:lumMod val="25000"/>
                  </a:schemeClr>
                </a:solidFill>
                <a:latin typeface="Segoe UI" panose="020B0502040204020203" pitchFamily="34" charset="0"/>
                <a:cs typeface="Segoe UI" panose="020B0502040204020203" pitchFamily="34" charset="0"/>
              </a:rPr>
              <a:t>The identification of “key themes” were revealed in the areas of: New Learnings, Unanswered questions, Opportunities for Improvement, and Data Collection &amp; Validation. </a:t>
            </a:r>
            <a:endParaRPr lang="en-CA" sz="3200" dirty="0">
              <a:solidFill>
                <a:schemeClr val="bg2">
                  <a:lumMod val="25000"/>
                </a:schemeClr>
              </a:solidFill>
              <a:latin typeface="Segoe UI" panose="020B0502040204020203" pitchFamily="34" charset="0"/>
              <a:cs typeface="Segoe UI" panose="020B0502040204020203" pitchFamily="34" charset="0"/>
            </a:endParaRPr>
          </a:p>
        </p:txBody>
      </p:sp>
      <p:sp>
        <p:nvSpPr>
          <p:cNvPr id="65" name="Speech Bubble: Rectangle 64">
            <a:extLst>
              <a:ext uri="{FF2B5EF4-FFF2-40B4-BE49-F238E27FC236}">
                <a16:creationId xmlns:a16="http://schemas.microsoft.com/office/drawing/2014/main" id="{2D66A540-95F1-2FAA-5D77-C4D642125B85}"/>
              </a:ext>
            </a:extLst>
          </p:cNvPr>
          <p:cNvSpPr/>
          <p:nvPr/>
        </p:nvSpPr>
        <p:spPr>
          <a:xfrm>
            <a:off x="12906444" y="16513387"/>
            <a:ext cx="11060996" cy="5387300"/>
          </a:xfrm>
          <a:prstGeom prst="wedgeRectCallout">
            <a:avLst>
              <a:gd name="adj1" fmla="val -27026"/>
              <a:gd name="adj2" fmla="val 60075"/>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en-CA" sz="3200" b="1" dirty="0">
                <a:solidFill>
                  <a:schemeClr val="bg2">
                    <a:lumMod val="25000"/>
                  </a:schemeClr>
                </a:solidFill>
                <a:latin typeface="Segoe UI" panose="020B0502040204020203" pitchFamily="34" charset="0"/>
                <a:cs typeface="Segoe UI" panose="020B0502040204020203" pitchFamily="34" charset="0"/>
              </a:rPr>
              <a:t>May 2022: Project meeting</a:t>
            </a:r>
          </a:p>
          <a:p>
            <a:pPr algn="ctr"/>
            <a:r>
              <a:rPr lang="en-GB" sz="3200" dirty="0">
                <a:solidFill>
                  <a:schemeClr val="bg2">
                    <a:lumMod val="25000"/>
                  </a:schemeClr>
                </a:solidFill>
                <a:latin typeface="Segoe UI" panose="020B0502040204020203" pitchFamily="34" charset="0"/>
                <a:cs typeface="Segoe UI" panose="020B0502040204020203" pitchFamily="34" charset="0"/>
              </a:rPr>
              <a:t>Presentation was given to the full Seniors Clinic interdisciplinary team on May 11 to gain buy-in and approval to proceed with the proposed next steps. The Seniors Clinic agreed to the importance of the creation of a Complex Care Interdisciplinary Rounds Toolkit as well as the creation of a </a:t>
            </a:r>
            <a:r>
              <a:rPr lang="en-GB" sz="3200" b="1" dirty="0">
                <a:solidFill>
                  <a:schemeClr val="bg2">
                    <a:lumMod val="25000"/>
                  </a:schemeClr>
                </a:solidFill>
                <a:latin typeface="Segoe UI" panose="020B0502040204020203" pitchFamily="34" charset="0"/>
                <a:cs typeface="Segoe UI" panose="020B0502040204020203" pitchFamily="34" charset="0"/>
              </a:rPr>
              <a:t>Key Performance Indicator </a:t>
            </a:r>
            <a:r>
              <a:rPr lang="en-GB" sz="3200" dirty="0">
                <a:solidFill>
                  <a:schemeClr val="bg2">
                    <a:lumMod val="25000"/>
                  </a:schemeClr>
                </a:solidFill>
                <a:latin typeface="Segoe UI" panose="020B0502040204020203" pitchFamily="34" charset="0"/>
                <a:cs typeface="Segoe UI" panose="020B0502040204020203" pitchFamily="34" charset="0"/>
              </a:rPr>
              <a:t>(</a:t>
            </a:r>
            <a:r>
              <a:rPr lang="en-GB" sz="3200" b="1" dirty="0">
                <a:solidFill>
                  <a:schemeClr val="bg2">
                    <a:lumMod val="25000"/>
                  </a:schemeClr>
                </a:solidFill>
                <a:latin typeface="Segoe UI" panose="020B0502040204020203" pitchFamily="34" charset="0"/>
                <a:cs typeface="Segoe UI" panose="020B0502040204020203" pitchFamily="34" charset="0"/>
              </a:rPr>
              <a:t>KPI) dashboard </a:t>
            </a:r>
            <a:r>
              <a:rPr lang="en-GB" sz="3200" dirty="0">
                <a:solidFill>
                  <a:schemeClr val="bg2">
                    <a:lumMod val="25000"/>
                  </a:schemeClr>
                </a:solidFill>
                <a:latin typeface="Segoe UI" panose="020B0502040204020203" pitchFamily="34" charset="0"/>
                <a:cs typeface="Segoe UI" panose="020B0502040204020203" pitchFamily="34" charset="0"/>
              </a:rPr>
              <a:t>help align project goals + outcomes. </a:t>
            </a:r>
            <a:endParaRPr lang="en-CA" sz="3200" dirty="0">
              <a:solidFill>
                <a:schemeClr val="bg2">
                  <a:lumMod val="25000"/>
                </a:schemeClr>
              </a:solidFill>
              <a:latin typeface="Segoe UI" panose="020B0502040204020203" pitchFamily="34" charset="0"/>
              <a:cs typeface="Segoe UI" panose="020B0502040204020203" pitchFamily="34" charset="0"/>
            </a:endParaRPr>
          </a:p>
        </p:txBody>
      </p:sp>
      <p:sp>
        <p:nvSpPr>
          <p:cNvPr id="70" name="Speech Bubble: Rectangle 69">
            <a:extLst>
              <a:ext uri="{FF2B5EF4-FFF2-40B4-BE49-F238E27FC236}">
                <a16:creationId xmlns:a16="http://schemas.microsoft.com/office/drawing/2014/main" id="{8755B681-8DDA-3B77-BFAA-12DCD658C82E}"/>
              </a:ext>
            </a:extLst>
          </p:cNvPr>
          <p:cNvSpPr/>
          <p:nvPr/>
        </p:nvSpPr>
        <p:spPr>
          <a:xfrm>
            <a:off x="12906444" y="25244888"/>
            <a:ext cx="11060996" cy="3397838"/>
          </a:xfrm>
          <a:prstGeom prst="wedgeRectCallout">
            <a:avLst>
              <a:gd name="adj1" fmla="val -30982"/>
              <a:gd name="adj2" fmla="val -5812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CA" sz="3200" b="1" dirty="0">
                <a:solidFill>
                  <a:schemeClr val="bg2">
                    <a:lumMod val="25000"/>
                  </a:schemeClr>
                </a:solidFill>
                <a:latin typeface="Segoe UI" panose="020B0502040204020203" pitchFamily="34" charset="0"/>
                <a:cs typeface="Segoe UI" panose="020B0502040204020203" pitchFamily="34" charset="0"/>
              </a:rPr>
              <a:t>June 2022: Indicator list created</a:t>
            </a:r>
          </a:p>
          <a:p>
            <a:pPr algn="ctr"/>
            <a:r>
              <a:rPr lang="en-GB" sz="3200" dirty="0">
                <a:solidFill>
                  <a:schemeClr val="bg2">
                    <a:lumMod val="25000"/>
                  </a:schemeClr>
                </a:solidFill>
                <a:latin typeface="Segoe UI" panose="020B0502040204020203" pitchFamily="34" charset="0"/>
                <a:cs typeface="Segoe UI" panose="020B0502040204020203" pitchFamily="34" charset="0"/>
              </a:rPr>
              <a:t>Key performance indicators developed and confirmed with working group. A list of 12 indicators was submitted to Fraser Health, with the hope of receiving data for 2-3 indicators.</a:t>
            </a:r>
            <a:endParaRPr lang="en-CA" sz="3200" dirty="0">
              <a:solidFill>
                <a:schemeClr val="bg2">
                  <a:lumMod val="25000"/>
                </a:schemeClr>
              </a:solidFill>
              <a:latin typeface="Segoe UI" panose="020B0502040204020203" pitchFamily="34" charset="0"/>
              <a:cs typeface="Segoe UI" panose="020B0502040204020203" pitchFamily="34" charset="0"/>
            </a:endParaRPr>
          </a:p>
        </p:txBody>
      </p:sp>
      <p:sp>
        <p:nvSpPr>
          <p:cNvPr id="78" name="Speech Bubble: Rectangle 77">
            <a:extLst>
              <a:ext uri="{FF2B5EF4-FFF2-40B4-BE49-F238E27FC236}">
                <a16:creationId xmlns:a16="http://schemas.microsoft.com/office/drawing/2014/main" id="{D05ECAF3-D1B5-3432-DA27-6B771C93D002}"/>
              </a:ext>
            </a:extLst>
          </p:cNvPr>
          <p:cNvSpPr/>
          <p:nvPr/>
        </p:nvSpPr>
        <p:spPr>
          <a:xfrm>
            <a:off x="24896160" y="16498899"/>
            <a:ext cx="9491856" cy="5387300"/>
          </a:xfrm>
          <a:prstGeom prst="wedgeRectCallout">
            <a:avLst>
              <a:gd name="adj1" fmla="val -34825"/>
              <a:gd name="adj2" fmla="val 59106"/>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en-CA" sz="3200" b="1" dirty="0">
                <a:solidFill>
                  <a:schemeClr val="bg2">
                    <a:lumMod val="25000"/>
                  </a:schemeClr>
                </a:solidFill>
                <a:latin typeface="Segoe UI" panose="020B0502040204020203" pitchFamily="34" charset="0"/>
                <a:cs typeface="Segoe UI" panose="020B0502040204020203" pitchFamily="34" charset="0"/>
              </a:rPr>
              <a:t>October 2022: First Draft of Data</a:t>
            </a:r>
          </a:p>
          <a:p>
            <a:pPr algn="ctr"/>
            <a:r>
              <a:rPr lang="en-GB" sz="3200" dirty="0">
                <a:solidFill>
                  <a:schemeClr val="bg2">
                    <a:lumMod val="25000"/>
                  </a:schemeClr>
                </a:solidFill>
                <a:latin typeface="Segoe UI" panose="020B0502040204020203" pitchFamily="34" charset="0"/>
                <a:cs typeface="Segoe UI" panose="020B0502040204020203" pitchFamily="34" charset="0"/>
              </a:rPr>
              <a:t>In October, the team was notified that the data had been retrieved, and a </a:t>
            </a:r>
            <a:r>
              <a:rPr lang="en-GB" sz="3200" b="1" dirty="0">
                <a:solidFill>
                  <a:schemeClr val="bg2">
                    <a:lumMod val="25000"/>
                  </a:schemeClr>
                </a:solidFill>
                <a:latin typeface="Segoe UI" panose="020B0502040204020203" pitchFamily="34" charset="0"/>
                <a:cs typeface="Segoe UI" panose="020B0502040204020203" pitchFamily="34" charset="0"/>
              </a:rPr>
              <a:t>first draft of the indicator report </a:t>
            </a:r>
            <a:r>
              <a:rPr lang="en-GB" sz="3200" dirty="0">
                <a:solidFill>
                  <a:schemeClr val="bg2">
                    <a:lumMod val="25000"/>
                  </a:schemeClr>
                </a:solidFill>
                <a:latin typeface="Segoe UI" panose="020B0502040204020203" pitchFamily="34" charset="0"/>
                <a:cs typeface="Segoe UI" panose="020B0502040204020203" pitchFamily="34" charset="0"/>
              </a:rPr>
              <a:t>had been put together. ALL TWELVE indicators were able to be included in the report, which exceeded the team’s expectations. </a:t>
            </a:r>
            <a:endParaRPr lang="en-CA" sz="3200" dirty="0">
              <a:solidFill>
                <a:schemeClr val="bg2">
                  <a:lumMod val="25000"/>
                </a:schemeClr>
              </a:solidFill>
              <a:latin typeface="Segoe UI" panose="020B0502040204020203" pitchFamily="34" charset="0"/>
              <a:cs typeface="Segoe UI" panose="020B0502040204020203" pitchFamily="34" charset="0"/>
            </a:endParaRPr>
          </a:p>
        </p:txBody>
      </p:sp>
      <p:sp>
        <p:nvSpPr>
          <p:cNvPr id="80" name="Speech Bubble: Rectangle 79">
            <a:extLst>
              <a:ext uri="{FF2B5EF4-FFF2-40B4-BE49-F238E27FC236}">
                <a16:creationId xmlns:a16="http://schemas.microsoft.com/office/drawing/2014/main" id="{27EA1789-E1B2-C864-A903-D7CF16ACF844}"/>
              </a:ext>
            </a:extLst>
          </p:cNvPr>
          <p:cNvSpPr/>
          <p:nvPr/>
        </p:nvSpPr>
        <p:spPr>
          <a:xfrm>
            <a:off x="26649680" y="25244888"/>
            <a:ext cx="11060996" cy="3397838"/>
          </a:xfrm>
          <a:prstGeom prst="wedgeRectCallout">
            <a:avLst>
              <a:gd name="adj1" fmla="val 22384"/>
              <a:gd name="adj2" fmla="val -60469"/>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CA" sz="3200" b="1" dirty="0">
                <a:solidFill>
                  <a:schemeClr val="bg2">
                    <a:lumMod val="25000"/>
                  </a:schemeClr>
                </a:solidFill>
                <a:latin typeface="Segoe UI" panose="020B0502040204020203" pitchFamily="34" charset="0"/>
                <a:cs typeface="Segoe UI" panose="020B0502040204020203" pitchFamily="34" charset="0"/>
              </a:rPr>
              <a:t>March 2023:</a:t>
            </a:r>
          </a:p>
          <a:p>
            <a:pPr algn="ctr"/>
            <a:r>
              <a:rPr lang="en-GB" sz="3200" dirty="0">
                <a:solidFill>
                  <a:schemeClr val="bg2">
                    <a:lumMod val="25000"/>
                  </a:schemeClr>
                </a:solidFill>
                <a:latin typeface="Segoe UI" panose="020B0502040204020203" pitchFamily="34" charset="0"/>
                <a:cs typeface="Segoe UI" panose="020B0502040204020203" pitchFamily="34" charset="0"/>
              </a:rPr>
              <a:t>After some smaller presentations and refinements, a full presentation of the data was shared with the Working Group by the team at Fraser Health. Final edits are being made to the data set before it can be shared directly with the working group and rolled out to Seniors Clinics regionally.</a:t>
            </a:r>
            <a:endParaRPr lang="en-CA" sz="3200" dirty="0">
              <a:solidFill>
                <a:schemeClr val="bg2">
                  <a:lumMod val="25000"/>
                </a:schemeClr>
              </a:solidFill>
              <a:latin typeface="Segoe UI" panose="020B0502040204020203" pitchFamily="34" charset="0"/>
              <a:cs typeface="Segoe UI" panose="020B0502040204020203" pitchFamily="34" charset="0"/>
            </a:endParaRPr>
          </a:p>
        </p:txBody>
      </p:sp>
      <p:graphicFrame>
        <p:nvGraphicFramePr>
          <p:cNvPr id="96" name="Diagram 95">
            <a:extLst>
              <a:ext uri="{FF2B5EF4-FFF2-40B4-BE49-F238E27FC236}">
                <a16:creationId xmlns:a16="http://schemas.microsoft.com/office/drawing/2014/main" id="{334CB093-79E4-D61D-956D-0DB42FBD2250}"/>
              </a:ext>
            </a:extLst>
          </p:cNvPr>
          <p:cNvGraphicFramePr/>
          <p:nvPr>
            <p:extLst>
              <p:ext uri="{D42A27DB-BD31-4B8C-83A1-F6EECF244321}">
                <p14:modId xmlns:p14="http://schemas.microsoft.com/office/powerpoint/2010/main" val="3598683826"/>
              </p:ext>
            </p:extLst>
          </p:nvPr>
        </p:nvGraphicFramePr>
        <p:xfrm>
          <a:off x="15701043" y="5077577"/>
          <a:ext cx="22177409" cy="969931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97" name="TextBox 96">
            <a:extLst>
              <a:ext uri="{FF2B5EF4-FFF2-40B4-BE49-F238E27FC236}">
                <a16:creationId xmlns:a16="http://schemas.microsoft.com/office/drawing/2014/main" id="{AC95729D-EBE2-51AF-198C-9A7075124CC2}"/>
              </a:ext>
            </a:extLst>
          </p:cNvPr>
          <p:cNvSpPr txBox="1"/>
          <p:nvPr/>
        </p:nvSpPr>
        <p:spPr>
          <a:xfrm>
            <a:off x="15026073" y="5690042"/>
            <a:ext cx="3876106" cy="1938992"/>
          </a:xfrm>
          <a:prstGeom prst="rect">
            <a:avLst/>
          </a:prstGeom>
          <a:noFill/>
        </p:spPr>
        <p:txBody>
          <a:bodyPr wrap="square" rtlCol="0">
            <a:spAutoFit/>
          </a:bodyPr>
          <a:lstStyle/>
          <a:p>
            <a:pPr algn="ctr"/>
            <a:r>
              <a:rPr lang="en-CA" sz="4000" dirty="0">
                <a:latin typeface="Bahnschrift" panose="020B0502040204020203" pitchFamily="34" charset="0"/>
              </a:rPr>
              <a:t>Surrey-North Delta CCCOA Project Goals</a:t>
            </a:r>
          </a:p>
        </p:txBody>
      </p:sp>
      <p:sp>
        <p:nvSpPr>
          <p:cNvPr id="98" name="TextBox 97">
            <a:extLst>
              <a:ext uri="{FF2B5EF4-FFF2-40B4-BE49-F238E27FC236}">
                <a16:creationId xmlns:a16="http://schemas.microsoft.com/office/drawing/2014/main" id="{031EEE19-74DA-A052-4B85-09E71EA2A46D}"/>
              </a:ext>
            </a:extLst>
          </p:cNvPr>
          <p:cNvSpPr txBox="1"/>
          <p:nvPr/>
        </p:nvSpPr>
        <p:spPr>
          <a:xfrm>
            <a:off x="35129822" y="5703212"/>
            <a:ext cx="2988119" cy="1938992"/>
          </a:xfrm>
          <a:prstGeom prst="rect">
            <a:avLst/>
          </a:prstGeom>
          <a:noFill/>
        </p:spPr>
        <p:txBody>
          <a:bodyPr wrap="square" rtlCol="0">
            <a:spAutoFit/>
          </a:bodyPr>
          <a:lstStyle/>
          <a:p>
            <a:pPr algn="ctr"/>
            <a:r>
              <a:rPr lang="en-CA" sz="4000" dirty="0">
                <a:latin typeface="Bahnschrift" panose="020B0502040204020203" pitchFamily="34" charset="0"/>
              </a:rPr>
              <a:t>Specialized Seniors Clinic Goals</a:t>
            </a:r>
          </a:p>
        </p:txBody>
      </p:sp>
      <p:pic>
        <p:nvPicPr>
          <p:cNvPr id="99" name="Picture 98" descr="Logo&#10;&#10;Description automatically generated">
            <a:extLst>
              <a:ext uri="{FF2B5EF4-FFF2-40B4-BE49-F238E27FC236}">
                <a16:creationId xmlns:a16="http://schemas.microsoft.com/office/drawing/2014/main" id="{97F19769-1864-AE2D-B902-8C39F51E6914}"/>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9596905" y="37752759"/>
            <a:ext cx="7117446" cy="2027582"/>
          </a:xfrm>
          <a:prstGeom prst="rect">
            <a:avLst/>
          </a:prstGeom>
        </p:spPr>
      </p:pic>
      <p:pic>
        <p:nvPicPr>
          <p:cNvPr id="100" name="Picture 99" descr="A picture containing graphical user interface&#10;&#10;Description automatically generated">
            <a:extLst>
              <a:ext uri="{FF2B5EF4-FFF2-40B4-BE49-F238E27FC236}">
                <a16:creationId xmlns:a16="http://schemas.microsoft.com/office/drawing/2014/main" id="{3CEAB80E-3A24-FBAB-CCE9-EA7728D7E807}"/>
              </a:ext>
            </a:extLst>
          </p:cNvPr>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17768649" y="38123265"/>
            <a:ext cx="5282884" cy="1467000"/>
          </a:xfrm>
          <a:prstGeom prst="rect">
            <a:avLst/>
          </a:prstGeom>
          <a:noFill/>
        </p:spPr>
      </p:pic>
      <p:pic>
        <p:nvPicPr>
          <p:cNvPr id="102" name="Graphic 101" descr="Monthly calendar with solid fill">
            <a:extLst>
              <a:ext uri="{FF2B5EF4-FFF2-40B4-BE49-F238E27FC236}">
                <a16:creationId xmlns:a16="http://schemas.microsoft.com/office/drawing/2014/main" id="{FC85A37F-C8D5-FAD8-CCB8-D660C031AD5A}"/>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34382572" y="16326751"/>
            <a:ext cx="5794783" cy="5794783"/>
          </a:xfrm>
          <a:prstGeom prst="rect">
            <a:avLst/>
          </a:prstGeom>
        </p:spPr>
      </p:pic>
      <p:sp>
        <p:nvSpPr>
          <p:cNvPr id="105" name="TextBox 104">
            <a:extLst>
              <a:ext uri="{FF2B5EF4-FFF2-40B4-BE49-F238E27FC236}">
                <a16:creationId xmlns:a16="http://schemas.microsoft.com/office/drawing/2014/main" id="{A9123DDB-4E13-3443-90B3-8D78B8EA212B}"/>
              </a:ext>
            </a:extLst>
          </p:cNvPr>
          <p:cNvSpPr txBox="1"/>
          <p:nvPr/>
        </p:nvSpPr>
        <p:spPr>
          <a:xfrm>
            <a:off x="29993828" y="30404232"/>
            <a:ext cx="9569244" cy="3046988"/>
          </a:xfrm>
          <a:prstGeom prst="rect">
            <a:avLst/>
          </a:prstGeom>
          <a:noFill/>
        </p:spPr>
        <p:txBody>
          <a:bodyPr wrap="square" rtlCol="0">
            <a:spAutoFit/>
          </a:bodyPr>
          <a:lstStyle/>
          <a:p>
            <a:pPr algn="just"/>
            <a:r>
              <a:rPr lang="en-GB" sz="3200" dirty="0">
                <a:latin typeface="Segoe UI" panose="020B0502040204020203" pitchFamily="34" charset="0"/>
                <a:cs typeface="Segoe UI" panose="020B0502040204020203" pitchFamily="34" charset="0"/>
              </a:rPr>
              <a:t>Now that this KPI Dashboard has been produced, it is intended to be populated on a regular basis for all Seniors Clinics in the region. This will be used to support quality improvement, communication, and coordination of care between seniors clinics and primary care providers. </a:t>
            </a:r>
          </a:p>
        </p:txBody>
      </p:sp>
      <p:sp>
        <p:nvSpPr>
          <p:cNvPr id="106" name="TextBox 105">
            <a:extLst>
              <a:ext uri="{FF2B5EF4-FFF2-40B4-BE49-F238E27FC236}">
                <a16:creationId xmlns:a16="http://schemas.microsoft.com/office/drawing/2014/main" id="{B3B380FD-CB0D-1A42-FD03-4529CF1D1504}"/>
              </a:ext>
            </a:extLst>
          </p:cNvPr>
          <p:cNvSpPr txBox="1"/>
          <p:nvPr/>
        </p:nvSpPr>
        <p:spPr>
          <a:xfrm>
            <a:off x="13261257" y="14173201"/>
            <a:ext cx="11935020" cy="707886"/>
          </a:xfrm>
          <a:prstGeom prst="rect">
            <a:avLst/>
          </a:prstGeom>
          <a:noFill/>
        </p:spPr>
        <p:txBody>
          <a:bodyPr wrap="square" rtlCol="0">
            <a:spAutoFit/>
          </a:bodyPr>
          <a:lstStyle/>
          <a:p>
            <a:pPr algn="just"/>
            <a:r>
              <a:rPr lang="en-GB" sz="2000" i="1" dirty="0">
                <a:solidFill>
                  <a:schemeClr val="bg2">
                    <a:lumMod val="50000"/>
                  </a:schemeClr>
                </a:solidFill>
                <a:latin typeface="Segoe UI" panose="020B0502040204020203" pitchFamily="34" charset="0"/>
                <a:cs typeface="Segoe UI" panose="020B0502040204020203" pitchFamily="34" charset="0"/>
              </a:rPr>
              <a:t>Image: Surrey-North Delta Division of Family Practice</a:t>
            </a:r>
          </a:p>
          <a:p>
            <a:pPr algn="just">
              <a:spcAft>
                <a:spcPts val="1200"/>
              </a:spcAft>
            </a:pPr>
            <a:endParaRPr lang="en-GB" sz="2000" i="1" dirty="0">
              <a:latin typeface="Segoe UI" panose="020B0502040204020203" pitchFamily="34" charset="0"/>
              <a:cs typeface="Segoe UI" panose="020B0502040204020203" pitchFamily="34" charset="0"/>
            </a:endParaRPr>
          </a:p>
        </p:txBody>
      </p:sp>
      <p:graphicFrame>
        <p:nvGraphicFramePr>
          <p:cNvPr id="108" name="Table 108">
            <a:extLst>
              <a:ext uri="{FF2B5EF4-FFF2-40B4-BE49-F238E27FC236}">
                <a16:creationId xmlns:a16="http://schemas.microsoft.com/office/drawing/2014/main" id="{123ED745-C513-A1C8-56A6-9288C1C84051}"/>
              </a:ext>
            </a:extLst>
          </p:cNvPr>
          <p:cNvGraphicFramePr>
            <a:graphicFrameLocks noGrp="1"/>
          </p:cNvGraphicFramePr>
          <p:nvPr>
            <p:extLst>
              <p:ext uri="{D42A27DB-BD31-4B8C-83A1-F6EECF244321}">
                <p14:modId xmlns:p14="http://schemas.microsoft.com/office/powerpoint/2010/main" val="334247378"/>
              </p:ext>
            </p:extLst>
          </p:nvPr>
        </p:nvGraphicFramePr>
        <p:xfrm>
          <a:off x="796672" y="30465226"/>
          <a:ext cx="14139419" cy="7650480"/>
        </p:xfrm>
        <a:graphic>
          <a:graphicData uri="http://schemas.openxmlformats.org/drawingml/2006/table">
            <a:tbl>
              <a:tblPr firstRow="1" bandRow="1">
                <a:tableStyleId>{21E4AEA4-8DFA-4A89-87EB-49C32662AFE0}</a:tableStyleId>
              </a:tblPr>
              <a:tblGrid>
                <a:gridCol w="5514146">
                  <a:extLst>
                    <a:ext uri="{9D8B030D-6E8A-4147-A177-3AD203B41FA5}">
                      <a16:colId xmlns:a16="http://schemas.microsoft.com/office/drawing/2014/main" val="2004090704"/>
                    </a:ext>
                  </a:extLst>
                </a:gridCol>
                <a:gridCol w="8625273">
                  <a:extLst>
                    <a:ext uri="{9D8B030D-6E8A-4147-A177-3AD203B41FA5}">
                      <a16:colId xmlns:a16="http://schemas.microsoft.com/office/drawing/2014/main" val="2825714859"/>
                    </a:ext>
                  </a:extLst>
                </a:gridCol>
              </a:tblGrid>
              <a:tr h="370840">
                <a:tc>
                  <a:txBody>
                    <a:bodyPr/>
                    <a:lstStyle/>
                    <a:p>
                      <a:r>
                        <a:rPr lang="en-CA" sz="3200" dirty="0">
                          <a:latin typeface="Segoe UI" panose="020B0502040204020203" pitchFamily="34" charset="0"/>
                          <a:cs typeface="Segoe UI" panose="020B0502040204020203" pitchFamily="34" charset="0"/>
                        </a:rPr>
                        <a:t>Question</a:t>
                      </a:r>
                    </a:p>
                  </a:txBody>
                  <a:tcPr/>
                </a:tc>
                <a:tc>
                  <a:txBody>
                    <a:bodyPr/>
                    <a:lstStyle/>
                    <a:p>
                      <a:r>
                        <a:rPr lang="en-CA" sz="3200" dirty="0">
                          <a:latin typeface="Segoe UI" panose="020B0502040204020203" pitchFamily="34" charset="0"/>
                          <a:cs typeface="Segoe UI" panose="020B0502040204020203" pitchFamily="34" charset="0"/>
                        </a:rPr>
                        <a:t>Indicator(s)</a:t>
                      </a:r>
                    </a:p>
                  </a:txBody>
                  <a:tcPr/>
                </a:tc>
                <a:extLst>
                  <a:ext uri="{0D108BD9-81ED-4DB2-BD59-A6C34878D82A}">
                    <a16:rowId xmlns:a16="http://schemas.microsoft.com/office/drawing/2014/main" val="606858568"/>
                  </a:ext>
                </a:extLst>
              </a:tr>
              <a:tr h="370840">
                <a:tc>
                  <a:txBody>
                    <a:bodyPr/>
                    <a:lstStyle/>
                    <a:p>
                      <a:r>
                        <a:rPr lang="en-GB" sz="2600" b="0" i="0" u="none" strike="noStrike" kern="1200" baseline="0" dirty="0">
                          <a:solidFill>
                            <a:schemeClr val="dk1"/>
                          </a:solidFill>
                          <a:latin typeface="Segoe UI" panose="020B0502040204020203" pitchFamily="34" charset="0"/>
                          <a:ea typeface="+mn-ea"/>
                          <a:cs typeface="Segoe UI" panose="020B0502040204020203" pitchFamily="34" charset="0"/>
                        </a:rPr>
                        <a:t>Has there been an improvement in the quality of referrals to the SSC? </a:t>
                      </a:r>
                    </a:p>
                  </a:txBody>
                  <a:tcPr/>
                </a:tc>
                <a:tc>
                  <a:txBody>
                    <a:bodyPr/>
                    <a:lstStyle/>
                    <a:p>
                      <a:r>
                        <a:rPr lang="en-CA" sz="2400" dirty="0">
                          <a:latin typeface="Segoe UI" panose="020B0502040204020203" pitchFamily="34" charset="0"/>
                          <a:cs typeface="Segoe UI" panose="020B0502040204020203" pitchFamily="34" charset="0"/>
                        </a:rPr>
                        <a:t># rejected/returned referrals by month</a:t>
                      </a:r>
                    </a:p>
                    <a:p>
                      <a:r>
                        <a:rPr lang="en-CA" sz="2400" dirty="0">
                          <a:latin typeface="Segoe UI" panose="020B0502040204020203" pitchFamily="34" charset="0"/>
                          <a:cs typeface="Segoe UI" panose="020B0502040204020203" pitchFamily="34" charset="0"/>
                        </a:rPr>
                        <a:t>% rejected referrals out of total referrals/month (by provider type)</a:t>
                      </a:r>
                    </a:p>
                  </a:txBody>
                  <a:tcPr/>
                </a:tc>
                <a:extLst>
                  <a:ext uri="{0D108BD9-81ED-4DB2-BD59-A6C34878D82A}">
                    <a16:rowId xmlns:a16="http://schemas.microsoft.com/office/drawing/2014/main" val="187883225"/>
                  </a:ext>
                </a:extLst>
              </a:tr>
              <a:tr h="370840">
                <a:tc>
                  <a:txBody>
                    <a:bodyPr/>
                    <a:lstStyle/>
                    <a:p>
                      <a:r>
                        <a:rPr lang="en-CA" sz="2600" dirty="0">
                          <a:latin typeface="Segoe UI" panose="020B0502040204020203" pitchFamily="34" charset="0"/>
                          <a:cs typeface="Segoe UI" panose="020B0502040204020203" pitchFamily="34" charset="0"/>
                        </a:rPr>
                        <a:t>Has the wait-time to access the SSC decreased?</a:t>
                      </a:r>
                    </a:p>
                  </a:txBody>
                  <a:tcPr/>
                </a:tc>
                <a:tc>
                  <a:txBody>
                    <a:bodyPr/>
                    <a:lstStyle/>
                    <a:p>
                      <a:r>
                        <a:rPr lang="en-CA" sz="2400" dirty="0">
                          <a:latin typeface="Segoe UI" panose="020B0502040204020203" pitchFamily="34" charset="0"/>
                          <a:cs typeface="Segoe UI" panose="020B0502040204020203" pitchFamily="34" charset="0"/>
                        </a:rPr>
                        <a:t>Length of time from referral to first visit</a:t>
                      </a:r>
                    </a:p>
                    <a:p>
                      <a:r>
                        <a:rPr lang="en-CA" sz="2400" dirty="0">
                          <a:latin typeface="Segoe UI" panose="020B0502040204020203" pitchFamily="34" charset="0"/>
                          <a:cs typeface="Segoe UI" panose="020B0502040204020203" pitchFamily="34" charset="0"/>
                        </a:rPr>
                        <a:t>Wait time by urgency of referral (emergent, urgent, routine)</a:t>
                      </a:r>
                    </a:p>
                  </a:txBody>
                  <a:tcPr/>
                </a:tc>
                <a:extLst>
                  <a:ext uri="{0D108BD9-81ED-4DB2-BD59-A6C34878D82A}">
                    <a16:rowId xmlns:a16="http://schemas.microsoft.com/office/drawing/2014/main" val="1679401075"/>
                  </a:ext>
                </a:extLst>
              </a:tr>
              <a:tr h="370840">
                <a:tc>
                  <a:txBody>
                    <a:bodyPr/>
                    <a:lstStyle/>
                    <a:p>
                      <a:r>
                        <a:rPr lang="en-CA" sz="2600" dirty="0">
                          <a:latin typeface="Segoe UI" panose="020B0502040204020203" pitchFamily="34" charset="0"/>
                          <a:cs typeface="Segoe UI" panose="020B0502040204020203" pitchFamily="34" charset="0"/>
                        </a:rPr>
                        <a:t>Has the length of stay at the SSC decreased, to enable more patients to access the program?</a:t>
                      </a:r>
                    </a:p>
                  </a:txBody>
                  <a:tcPr/>
                </a:tc>
                <a:tc>
                  <a:txBody>
                    <a:bodyPr/>
                    <a:lstStyle/>
                    <a:p>
                      <a:r>
                        <a:rPr lang="en-CA" sz="2400" dirty="0">
                          <a:latin typeface="Segoe UI" panose="020B0502040204020203" pitchFamily="34" charset="0"/>
                          <a:cs typeface="Segoe UI" panose="020B0502040204020203" pitchFamily="34" charset="0"/>
                        </a:rPr>
                        <a:t>Average length of stay in program: time from first visit to discharge from program</a:t>
                      </a:r>
                    </a:p>
                    <a:p>
                      <a:r>
                        <a:rPr lang="en-CA" sz="2400" dirty="0">
                          <a:latin typeface="Segoe UI" panose="020B0502040204020203" pitchFamily="34" charset="0"/>
                          <a:cs typeface="Segoe UI" panose="020B0502040204020203" pitchFamily="34" charset="0"/>
                        </a:rPr>
                        <a:t>Total number of patients seen at SSC, by year</a:t>
                      </a:r>
                    </a:p>
                  </a:txBody>
                  <a:tcPr/>
                </a:tc>
                <a:extLst>
                  <a:ext uri="{0D108BD9-81ED-4DB2-BD59-A6C34878D82A}">
                    <a16:rowId xmlns:a16="http://schemas.microsoft.com/office/drawing/2014/main" val="1145891761"/>
                  </a:ext>
                </a:extLst>
              </a:tr>
              <a:tr h="370840">
                <a:tc>
                  <a:txBody>
                    <a:bodyPr/>
                    <a:lstStyle/>
                    <a:p>
                      <a:r>
                        <a:rPr lang="en-CA" sz="2600" dirty="0">
                          <a:latin typeface="Segoe UI" panose="020B0502040204020203" pitchFamily="34" charset="0"/>
                          <a:cs typeface="Segoe UI" panose="020B0502040204020203" pitchFamily="34" charset="0"/>
                        </a:rPr>
                        <a:t>Have attached patients referred to SSC been attached to a primary care provider?</a:t>
                      </a:r>
                    </a:p>
                  </a:txBody>
                  <a:tcPr/>
                </a:tc>
                <a:tc>
                  <a:txBody>
                    <a:bodyPr/>
                    <a:lstStyle/>
                    <a:p>
                      <a:r>
                        <a:rPr lang="en-CA" sz="2400" dirty="0">
                          <a:latin typeface="Segoe UI" panose="020B0502040204020203" pitchFamily="34" charset="0"/>
                          <a:cs typeface="Segoe UI" panose="020B0502040204020203" pitchFamily="34" charset="0"/>
                        </a:rPr>
                        <a:t># of unattached patients referred to SSC</a:t>
                      </a:r>
                    </a:p>
                    <a:p>
                      <a:r>
                        <a:rPr lang="en-CA" sz="2400" dirty="0">
                          <a:latin typeface="Segoe UI" panose="020B0502040204020203" pitchFamily="34" charset="0"/>
                          <a:cs typeface="Segoe UI" panose="020B0502040204020203" pitchFamily="34" charset="0"/>
                        </a:rPr>
                        <a:t>#/% of unattached at referral who are attached by discharge</a:t>
                      </a:r>
                    </a:p>
                  </a:txBody>
                  <a:tcPr/>
                </a:tc>
                <a:extLst>
                  <a:ext uri="{0D108BD9-81ED-4DB2-BD59-A6C34878D82A}">
                    <a16:rowId xmlns:a16="http://schemas.microsoft.com/office/drawing/2014/main" val="55353973"/>
                  </a:ext>
                </a:extLst>
              </a:tr>
              <a:tr h="370840">
                <a:tc>
                  <a:txBody>
                    <a:bodyPr/>
                    <a:lstStyle/>
                    <a:p>
                      <a:r>
                        <a:rPr lang="en-CA" sz="2600" dirty="0">
                          <a:latin typeface="Segoe UI" panose="020B0502040204020203" pitchFamily="34" charset="0"/>
                          <a:cs typeface="Segoe UI" panose="020B0502040204020203" pitchFamily="34" charset="0"/>
                        </a:rPr>
                        <a:t>What is the volume of patients seen at the SSC?</a:t>
                      </a:r>
                    </a:p>
                  </a:txBody>
                  <a:tcPr/>
                </a:tc>
                <a:tc>
                  <a:txBody>
                    <a:bodyPr/>
                    <a:lstStyle/>
                    <a:p>
                      <a:r>
                        <a:rPr lang="en-CA" sz="2400" dirty="0">
                          <a:latin typeface="Segoe UI" panose="020B0502040204020203" pitchFamily="34" charset="0"/>
                          <a:cs typeface="Segoe UI" panose="020B0502040204020203" pitchFamily="34" charset="0"/>
                        </a:rPr>
                        <a:t># first visits per month</a:t>
                      </a:r>
                    </a:p>
                    <a:p>
                      <a:r>
                        <a:rPr lang="en-CA" sz="2400" dirty="0">
                          <a:latin typeface="Segoe UI" panose="020B0502040204020203" pitchFamily="34" charset="0"/>
                          <a:cs typeface="Segoe UI" panose="020B0502040204020203" pitchFamily="34" charset="0"/>
                        </a:rPr>
                        <a:t># unique patients seen per month (% also seen by Home Health)</a:t>
                      </a:r>
                    </a:p>
                    <a:p>
                      <a:r>
                        <a:rPr lang="en-CA" sz="2400" dirty="0">
                          <a:latin typeface="Segoe UI" panose="020B0502040204020203" pitchFamily="34" charset="0"/>
                          <a:cs typeface="Segoe UI" panose="020B0502040204020203" pitchFamily="34" charset="0"/>
                        </a:rPr>
                        <a:t># visits per month</a:t>
                      </a:r>
                    </a:p>
                  </a:txBody>
                  <a:tcPr/>
                </a:tc>
                <a:extLst>
                  <a:ext uri="{0D108BD9-81ED-4DB2-BD59-A6C34878D82A}">
                    <a16:rowId xmlns:a16="http://schemas.microsoft.com/office/drawing/2014/main" val="422172995"/>
                  </a:ext>
                </a:extLst>
              </a:tr>
              <a:tr h="370840">
                <a:tc>
                  <a:txBody>
                    <a:bodyPr/>
                    <a:lstStyle/>
                    <a:p>
                      <a:r>
                        <a:rPr lang="en-CA" sz="2600" dirty="0">
                          <a:latin typeface="Segoe UI" panose="020B0502040204020203" pitchFamily="34" charset="0"/>
                          <a:cs typeface="Segoe UI" panose="020B0502040204020203" pitchFamily="34" charset="0"/>
                        </a:rPr>
                        <a:t>Has there been a decrease in the no-show rate?</a:t>
                      </a:r>
                    </a:p>
                  </a:txBody>
                  <a:tcPr/>
                </a:tc>
                <a:tc>
                  <a:txBody>
                    <a:bodyPr/>
                    <a:lstStyle/>
                    <a:p>
                      <a:r>
                        <a:rPr lang="en-CA" sz="2400" dirty="0">
                          <a:latin typeface="Segoe UI" panose="020B0502040204020203" pitchFamily="34" charset="0"/>
                          <a:cs typeface="Segoe UI" panose="020B0502040204020203" pitchFamily="34" charset="0"/>
                        </a:rPr>
                        <a:t>% “no-show” appointments (by provider type)</a:t>
                      </a:r>
                    </a:p>
                  </a:txBody>
                  <a:tcPr/>
                </a:tc>
                <a:extLst>
                  <a:ext uri="{0D108BD9-81ED-4DB2-BD59-A6C34878D82A}">
                    <a16:rowId xmlns:a16="http://schemas.microsoft.com/office/drawing/2014/main" val="1780723482"/>
                  </a:ext>
                </a:extLst>
              </a:tr>
            </a:tbl>
          </a:graphicData>
        </a:graphic>
      </p:graphicFrame>
      <p:sp>
        <p:nvSpPr>
          <p:cNvPr id="4" name="TextBox 3">
            <a:extLst>
              <a:ext uri="{FF2B5EF4-FFF2-40B4-BE49-F238E27FC236}">
                <a16:creationId xmlns:a16="http://schemas.microsoft.com/office/drawing/2014/main" id="{68594207-F6EC-869A-DEFB-48FCAE8C399F}"/>
              </a:ext>
            </a:extLst>
          </p:cNvPr>
          <p:cNvSpPr txBox="1"/>
          <p:nvPr/>
        </p:nvSpPr>
        <p:spPr>
          <a:xfrm>
            <a:off x="29673755" y="33799028"/>
            <a:ext cx="10209391" cy="1015663"/>
          </a:xfrm>
          <a:prstGeom prst="rect">
            <a:avLst/>
          </a:prstGeom>
          <a:solidFill>
            <a:schemeClr val="accent1">
              <a:lumMod val="75000"/>
            </a:schemeClr>
          </a:solidFill>
        </p:spPr>
        <p:txBody>
          <a:bodyPr wrap="square" rtlCol="0">
            <a:spAutoFit/>
          </a:bodyPr>
          <a:lstStyle/>
          <a:p>
            <a:pPr algn="ctr"/>
            <a:r>
              <a:rPr lang="en-GB" sz="6000" b="1" dirty="0">
                <a:solidFill>
                  <a:schemeClr val="bg1"/>
                </a:solidFill>
                <a:latin typeface="Bahnschrift" panose="020B0502040204020203" pitchFamily="34" charset="0"/>
              </a:rPr>
              <a:t>Acknowledgements</a:t>
            </a:r>
            <a:endParaRPr lang="en-CA" sz="6000" b="1" dirty="0">
              <a:solidFill>
                <a:schemeClr val="bg1"/>
              </a:solidFill>
              <a:latin typeface="Bahnschrift" panose="020B0502040204020203" pitchFamily="34" charset="0"/>
            </a:endParaRPr>
          </a:p>
        </p:txBody>
      </p:sp>
      <p:pic>
        <p:nvPicPr>
          <p:cNvPr id="7" name="Picture 6" descr="A picture containing text, screenshot, line, plot&#10;&#10;Description automatically generated">
            <a:extLst>
              <a:ext uri="{FF2B5EF4-FFF2-40B4-BE49-F238E27FC236}">
                <a16:creationId xmlns:a16="http://schemas.microsoft.com/office/drawing/2014/main" id="{5A44AB9A-B8B2-E670-EAFF-DD9CD132F6E2}"/>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15494564" y="30465226"/>
            <a:ext cx="5752241" cy="3258418"/>
          </a:xfrm>
          <a:prstGeom prst="rect">
            <a:avLst/>
          </a:prstGeom>
        </p:spPr>
      </p:pic>
      <p:sp>
        <p:nvSpPr>
          <p:cNvPr id="9" name="TextBox 8">
            <a:extLst>
              <a:ext uri="{FF2B5EF4-FFF2-40B4-BE49-F238E27FC236}">
                <a16:creationId xmlns:a16="http://schemas.microsoft.com/office/drawing/2014/main" id="{E1F537CD-E861-CF4A-BADF-83999D1C7539}"/>
              </a:ext>
            </a:extLst>
          </p:cNvPr>
          <p:cNvSpPr txBox="1"/>
          <p:nvPr/>
        </p:nvSpPr>
        <p:spPr>
          <a:xfrm>
            <a:off x="15194985" y="29160705"/>
            <a:ext cx="14139419" cy="1015663"/>
          </a:xfrm>
          <a:prstGeom prst="rect">
            <a:avLst/>
          </a:prstGeom>
          <a:solidFill>
            <a:schemeClr val="accent1">
              <a:lumMod val="75000"/>
            </a:schemeClr>
          </a:solidFill>
        </p:spPr>
        <p:txBody>
          <a:bodyPr wrap="square" rtlCol="0">
            <a:spAutoFit/>
          </a:bodyPr>
          <a:lstStyle/>
          <a:p>
            <a:pPr algn="ctr"/>
            <a:r>
              <a:rPr lang="en-CA" sz="6000" b="1" dirty="0">
                <a:solidFill>
                  <a:schemeClr val="bg1"/>
                </a:solidFill>
                <a:latin typeface="Bahnschrift" panose="020B0502040204020203" pitchFamily="34" charset="0"/>
              </a:rPr>
              <a:t>Sample Data</a:t>
            </a:r>
          </a:p>
        </p:txBody>
      </p:sp>
      <p:pic>
        <p:nvPicPr>
          <p:cNvPr id="12" name="Picture 11" descr="A picture containing text, line, diagram, font&#10;&#10;Description automatically generated">
            <a:extLst>
              <a:ext uri="{FF2B5EF4-FFF2-40B4-BE49-F238E27FC236}">
                <a16:creationId xmlns:a16="http://schemas.microsoft.com/office/drawing/2014/main" id="{95C93036-85CB-6867-FA6B-B48DD4208455}"/>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22163314" y="30377607"/>
            <a:ext cx="6621779" cy="3346037"/>
          </a:xfrm>
          <a:prstGeom prst="rect">
            <a:avLst/>
          </a:prstGeom>
        </p:spPr>
      </p:pic>
      <p:pic>
        <p:nvPicPr>
          <p:cNvPr id="14" name="Picture 13" descr="A picture containing text, line, diagram, font&#10;&#10;Description automatically generated">
            <a:extLst>
              <a:ext uri="{FF2B5EF4-FFF2-40B4-BE49-F238E27FC236}">
                <a16:creationId xmlns:a16="http://schemas.microsoft.com/office/drawing/2014/main" id="{AF66118C-AA43-F346-A229-8F40657EF4B5}"/>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15494565" y="34105726"/>
            <a:ext cx="6140776" cy="3352828"/>
          </a:xfrm>
          <a:prstGeom prst="rect">
            <a:avLst/>
          </a:prstGeom>
        </p:spPr>
      </p:pic>
      <p:pic>
        <p:nvPicPr>
          <p:cNvPr id="16" name="Picture 15" descr="A picture containing text, screenshot, plot, diagram&#10;&#10;Description automatically generated">
            <a:extLst>
              <a:ext uri="{FF2B5EF4-FFF2-40B4-BE49-F238E27FC236}">
                <a16:creationId xmlns:a16="http://schemas.microsoft.com/office/drawing/2014/main" id="{73CD1653-F915-3FBF-74B4-0A846C223400}"/>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2780223" y="34145662"/>
            <a:ext cx="6140776" cy="3497613"/>
          </a:xfrm>
          <a:prstGeom prst="rect">
            <a:avLst/>
          </a:prstGeom>
        </p:spPr>
      </p:pic>
      <p:sp>
        <p:nvSpPr>
          <p:cNvPr id="5" name="TextBox 4">
            <a:extLst>
              <a:ext uri="{FF2B5EF4-FFF2-40B4-BE49-F238E27FC236}">
                <a16:creationId xmlns:a16="http://schemas.microsoft.com/office/drawing/2014/main" id="{F6F9FA48-263A-2F42-E624-034DB3F917BF}"/>
              </a:ext>
            </a:extLst>
          </p:cNvPr>
          <p:cNvSpPr txBox="1"/>
          <p:nvPr/>
        </p:nvSpPr>
        <p:spPr>
          <a:xfrm>
            <a:off x="29919674" y="34973235"/>
            <a:ext cx="9569244" cy="3046988"/>
          </a:xfrm>
          <a:prstGeom prst="rect">
            <a:avLst/>
          </a:prstGeom>
          <a:noFill/>
        </p:spPr>
        <p:txBody>
          <a:bodyPr wrap="square" rtlCol="0">
            <a:spAutoFit/>
          </a:bodyPr>
          <a:lstStyle/>
          <a:p>
            <a:pPr algn="just"/>
            <a:r>
              <a:rPr lang="en-GB" sz="3200" dirty="0">
                <a:latin typeface="Segoe UI" panose="020B0502040204020203" pitchFamily="34" charset="0"/>
                <a:cs typeface="Segoe UI" panose="020B0502040204020203" pitchFamily="34" charset="0"/>
              </a:rPr>
              <a:t>Thank you to the CCCOA Shared Care Project Working Group: </a:t>
            </a:r>
            <a:r>
              <a:rPr lang="en-GB" sz="3200" dirty="0" err="1">
                <a:latin typeface="Segoe UI" panose="020B0502040204020203" pitchFamily="34" charset="0"/>
                <a:cs typeface="Segoe UI" panose="020B0502040204020203" pitchFamily="34" charset="0"/>
              </a:rPr>
              <a:t>Dr.</a:t>
            </a:r>
            <a:r>
              <a:rPr lang="en-GB" sz="3200" dirty="0">
                <a:latin typeface="Segoe UI" panose="020B0502040204020203" pitchFamily="34" charset="0"/>
                <a:cs typeface="Segoe UI" panose="020B0502040204020203" pitchFamily="34" charset="0"/>
              </a:rPr>
              <a:t> Mark </a:t>
            </a:r>
            <a:r>
              <a:rPr lang="en-GB" sz="3200" dirty="0" err="1">
                <a:latin typeface="Segoe UI" panose="020B0502040204020203" pitchFamily="34" charset="0"/>
                <a:cs typeface="Segoe UI" panose="020B0502040204020203" pitchFamily="34" charset="0"/>
              </a:rPr>
              <a:t>Blinkhorn</a:t>
            </a:r>
            <a:r>
              <a:rPr lang="en-GB" sz="3200" dirty="0">
                <a:latin typeface="Segoe UI" panose="020B0502040204020203" pitchFamily="34" charset="0"/>
                <a:cs typeface="Segoe UI" panose="020B0502040204020203" pitchFamily="34" charset="0"/>
              </a:rPr>
              <a:t>, </a:t>
            </a:r>
            <a:r>
              <a:rPr lang="en-GB" sz="3200" dirty="0" err="1">
                <a:latin typeface="Segoe UI" panose="020B0502040204020203" pitchFamily="34" charset="0"/>
                <a:cs typeface="Segoe UI" panose="020B0502040204020203" pitchFamily="34" charset="0"/>
              </a:rPr>
              <a:t>Dr.</a:t>
            </a:r>
            <a:r>
              <a:rPr lang="en-GB" sz="3200" dirty="0">
                <a:latin typeface="Segoe UI" panose="020B0502040204020203" pitchFamily="34" charset="0"/>
                <a:cs typeface="Segoe UI" panose="020B0502040204020203" pitchFamily="34" charset="0"/>
              </a:rPr>
              <a:t> Marie </a:t>
            </a:r>
            <a:r>
              <a:rPr lang="en-GB" sz="3200" dirty="0" err="1">
                <a:latin typeface="Segoe UI" panose="020B0502040204020203" pitchFamily="34" charset="0"/>
                <a:cs typeface="Segoe UI" panose="020B0502040204020203" pitchFamily="34" charset="0"/>
              </a:rPr>
              <a:t>DiCesare</a:t>
            </a:r>
            <a:r>
              <a:rPr lang="en-GB" sz="3200" dirty="0">
                <a:latin typeface="Segoe UI" panose="020B0502040204020203" pitchFamily="34" charset="0"/>
                <a:cs typeface="Segoe UI" panose="020B0502040204020203" pitchFamily="34" charset="0"/>
              </a:rPr>
              <a:t>, </a:t>
            </a:r>
            <a:r>
              <a:rPr lang="en-GB" sz="3200" dirty="0" err="1">
                <a:latin typeface="Segoe UI" panose="020B0502040204020203" pitchFamily="34" charset="0"/>
                <a:cs typeface="Segoe UI" panose="020B0502040204020203" pitchFamily="34" charset="0"/>
              </a:rPr>
              <a:t>Dr.</a:t>
            </a:r>
            <a:r>
              <a:rPr lang="en-GB" sz="3200" dirty="0">
                <a:latin typeface="Segoe UI" panose="020B0502040204020203" pitchFamily="34" charset="0"/>
                <a:cs typeface="Segoe UI" panose="020B0502040204020203" pitchFamily="34" charset="0"/>
              </a:rPr>
              <a:t> Sharmila Yang, Laurie Chiesa, Kimberly Choi, as well as </a:t>
            </a:r>
            <a:r>
              <a:rPr lang="en-GB" sz="3200" dirty="0" err="1">
                <a:latin typeface="Segoe UI" panose="020B0502040204020203" pitchFamily="34" charset="0"/>
                <a:cs typeface="Segoe UI" panose="020B0502040204020203" pitchFamily="34" charset="0"/>
              </a:rPr>
              <a:t>Dr.</a:t>
            </a:r>
            <a:r>
              <a:rPr lang="en-GB" sz="3200" dirty="0">
                <a:latin typeface="Segoe UI" panose="020B0502040204020203" pitchFamily="34" charset="0"/>
                <a:cs typeface="Segoe UI" panose="020B0502040204020203" pitchFamily="34" charset="0"/>
              </a:rPr>
              <a:t> </a:t>
            </a:r>
            <a:r>
              <a:rPr lang="en-GB" sz="3200" dirty="0" err="1">
                <a:latin typeface="Segoe UI" panose="020B0502040204020203" pitchFamily="34" charset="0"/>
                <a:cs typeface="Segoe UI" panose="020B0502040204020203" pitchFamily="34" charset="0"/>
              </a:rPr>
              <a:t>Karanvir</a:t>
            </a:r>
            <a:r>
              <a:rPr lang="en-GB" sz="3200" dirty="0">
                <a:latin typeface="Segoe UI" panose="020B0502040204020203" pitchFamily="34" charset="0"/>
                <a:cs typeface="Segoe UI" panose="020B0502040204020203" pitchFamily="34" charset="0"/>
              </a:rPr>
              <a:t> </a:t>
            </a:r>
            <a:r>
              <a:rPr lang="en-GB" sz="3200" dirty="0" err="1">
                <a:latin typeface="Segoe UI" panose="020B0502040204020203" pitchFamily="34" charset="0"/>
                <a:cs typeface="Segoe UI" panose="020B0502040204020203" pitchFamily="34" charset="0"/>
              </a:rPr>
              <a:t>Sall</a:t>
            </a:r>
            <a:r>
              <a:rPr lang="en-GB" sz="3200" dirty="0">
                <a:latin typeface="Segoe UI" panose="020B0502040204020203" pitchFamily="34" charset="0"/>
                <a:cs typeface="Segoe UI" panose="020B0502040204020203" pitchFamily="34" charset="0"/>
              </a:rPr>
              <a:t>, Ashifa Ahmed and </a:t>
            </a:r>
            <a:r>
              <a:rPr lang="en-GB" sz="3200" dirty="0" err="1">
                <a:latin typeface="Segoe UI" panose="020B0502040204020203" pitchFamily="34" charset="0"/>
                <a:cs typeface="Segoe UI" panose="020B0502040204020203" pitchFamily="34" charset="0"/>
              </a:rPr>
              <a:t>Moria</a:t>
            </a:r>
            <a:r>
              <a:rPr lang="en-GB" sz="3200" dirty="0">
                <a:latin typeface="Segoe UI" panose="020B0502040204020203" pitchFamily="34" charset="0"/>
                <a:cs typeface="Segoe UI" panose="020B0502040204020203" pitchFamily="34" charset="0"/>
              </a:rPr>
              <a:t> Fromager from the SSC and April Bonise (Project Lead) for their involvement in this work. </a:t>
            </a:r>
          </a:p>
        </p:txBody>
      </p:sp>
    </p:spTree>
    <p:extLst>
      <p:ext uri="{BB962C8B-B14F-4D97-AF65-F5344CB8AC3E}">
        <p14:creationId xmlns:p14="http://schemas.microsoft.com/office/powerpoint/2010/main" val="923295872"/>
      </p:ext>
    </p:extLst>
  </p:cSld>
  <p:clrMapOvr>
    <a:masterClrMapping/>
  </p:clrMapOvr>
</p:sld>
</file>

<file path=ppt/theme/theme1.xml><?xml version="1.0" encoding="utf-8"?>
<a:theme xmlns:a="http://schemas.openxmlformats.org/drawingml/2006/main" name="2_Office Theme">
  <a:themeElements>
    <a:clrScheme name="General Tone">
      <a:dk1>
        <a:sysClr val="windowText" lastClr="000000"/>
      </a:dk1>
      <a:lt1>
        <a:sysClr val="window" lastClr="FFFFFF"/>
      </a:lt1>
      <a:dk2>
        <a:srgbClr val="44546A"/>
      </a:dk2>
      <a:lt2>
        <a:srgbClr val="E7E6E6"/>
      </a:lt2>
      <a:accent1>
        <a:srgbClr val="1A5F68"/>
      </a:accent1>
      <a:accent2>
        <a:srgbClr val="2AA6A6"/>
      </a:accent2>
      <a:accent3>
        <a:srgbClr val="D36A1B"/>
      </a:accent3>
      <a:accent4>
        <a:srgbClr val="ECB15A"/>
      </a:accent4>
      <a:accent5>
        <a:srgbClr val="044B92"/>
      </a:accent5>
      <a:accent6>
        <a:srgbClr val="79A4E3"/>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7B1B86CD5BA643B58A63FB87568E90" ma:contentTypeVersion="18" ma:contentTypeDescription="Create a new document." ma:contentTypeScope="" ma:versionID="1a6088af22f5f29569c8fe883e6d9c2e">
  <xsd:schema xmlns:xsd="http://www.w3.org/2001/XMLSchema" xmlns:xs="http://www.w3.org/2001/XMLSchema" xmlns:p="http://schemas.microsoft.com/office/2006/metadata/properties" xmlns:ns2="1a2e5126-bedf-4789-a73b-224171d9f080" xmlns:ns3="63e30db5-cf8d-467b-ab4d-714230185fb1" targetNamespace="http://schemas.microsoft.com/office/2006/metadata/properties" ma:root="true" ma:fieldsID="dc32fa3c5e012f7e1d7874f4f82d39b2" ns2:_="" ns3:_="">
    <xsd:import namespace="1a2e5126-bedf-4789-a73b-224171d9f080"/>
    <xsd:import namespace="63e30db5-cf8d-467b-ab4d-714230185fb1"/>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2e5126-bedf-4789-a73b-224171d9f08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CatchAll" ma:index="25" nillable="true" ma:displayName="Taxonomy Catch All Column" ma:hidden="true" ma:list="{2c446eaa-446f-4fb1-a896-6a7743451033}" ma:internalName="TaxCatchAll" ma:showField="CatchAllData" ma:web="1a2e5126-bedf-4789-a73b-224171d9f08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3e30db5-cf8d-467b-ab4d-714230185fb1"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80f0c489-3226-4ba0-a41f-2c4f7c822d59"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3e30db5-cf8d-467b-ab4d-714230185fb1">
      <Terms xmlns="http://schemas.microsoft.com/office/infopath/2007/PartnerControls"/>
    </lcf76f155ced4ddcb4097134ff3c332f>
    <TaxCatchAll xmlns="1a2e5126-bedf-4789-a73b-224171d9f080" xsi:nil="true"/>
    <SharedWithUsers xmlns="1a2e5126-bedf-4789-a73b-224171d9f080">
      <UserInfo>
        <DisplayName>Katherine Coatta</DisplayName>
        <AccountId>15</AccountId>
        <AccountType/>
      </UserInfo>
      <UserInfo>
        <DisplayName>Dragana  Misita</DisplayName>
        <AccountId>1647</AccountId>
        <AccountType/>
      </UserInfo>
      <UserInfo>
        <DisplayName>Olivia Sue Reichert</DisplayName>
        <AccountId>1662</AccountId>
        <AccountType/>
      </UserInfo>
      <UserInfo>
        <DisplayName>Progga Sinha Saha</DisplayName>
        <AccountId>2023</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FD9E52-0E2F-4DBD-836C-056ADEDAB42E}">
  <ds:schemaRefs>
    <ds:schemaRef ds:uri="1a2e5126-bedf-4789-a73b-224171d9f080"/>
    <ds:schemaRef ds:uri="63e30db5-cf8d-467b-ab4d-714230185fb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AE144AD-E6D1-4D2C-9F44-7BA3224A530D}">
  <ds:schemaRefs>
    <ds:schemaRef ds:uri="1a2e5126-bedf-4789-a73b-224171d9f080"/>
    <ds:schemaRef ds:uri="63e30db5-cf8d-467b-ab4d-714230185fb1"/>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9040EFB-9723-40D6-8516-9F09E34A0C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328</TotalTime>
  <Words>947</Words>
  <Application>Microsoft Office PowerPoint</Application>
  <PresentationFormat>Custom</PresentationFormat>
  <Paragraphs>66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Bahnschrift</vt:lpstr>
      <vt:lpstr>Calibri</vt:lpstr>
      <vt:lpstr>Calibri Light</vt:lpstr>
      <vt:lpstr>Cambria</vt:lpstr>
      <vt:lpstr>Segoe UI</vt:lpstr>
      <vt:lpstr>2_Office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Coatta</dc:creator>
  <cp:lastModifiedBy>Katherine Coatta</cp:lastModifiedBy>
  <cp:revision>1</cp:revision>
  <dcterms:created xsi:type="dcterms:W3CDTF">2023-04-28T18:24:13Z</dcterms:created>
  <dcterms:modified xsi:type="dcterms:W3CDTF">2023-05-30T20:17:15Z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0x010100D47B1B86CD5BA643B58A63FB87568E90</vt:lpwstr>
  </property>
  <property fmtid="{D5CDD505-2E9C-101B-9397-08002B2CF9AE}" pid="3" name="MediaServiceImageTags">
    <vt:lpwstr/>
  </property>
</Properties>
</file>