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6"/>
  </p:notesMasterIdLst>
  <p:sldIdLst>
    <p:sldId id="262" r:id="rId5"/>
  </p:sldIdLst>
  <p:sldSz cx="7772400" cy="100584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Latest Draft" id="{7EF1A36B-3EC4-4AA1-83DD-783F0CB5B1BC}">
          <p14:sldIdLst>
            <p14:sldId id="262"/>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107327C-2C19-FDEF-04EA-DBE1E47FAF03}" name="Dragana  Misita" initials="DM" userId="S::dragana@reichertandassociates.ca::011df381-a74e-4309-ae79-b512a1936061" providerId="AD"/>
  <p188:author id="{CD0C31CF-E6C8-6E0F-2B54-8BEE3A1AD07E}" name="Katherine Coatta" initials="KC" userId="S::katherine@reichertandassociates.ca::845938df-3a78-4802-92fe-3474c104a4c6" providerId="AD"/>
  <p188:author id="{3B84C3EF-E77F-1420-7D8E-A16181DB3BA5}" name="Dragana  Misita" initials="DM" userId="S::Dragana@reichertandassociates.ca::011df381-a74e-4309-ae79-b512a193606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nte Zago" initials="DZ" lastIdx="3" clrIdx="0">
    <p:extLst>
      <p:ext uri="{19B8F6BF-5375-455C-9EA6-DF929625EA0E}">
        <p15:presenceInfo xmlns:p15="http://schemas.microsoft.com/office/powerpoint/2012/main" userId="Dante Zago" providerId="None"/>
      </p:ext>
    </p:extLst>
  </p:cmAuthor>
  <p:cmAuthor id="2" name="Rhonda Orobko" initials="RO" lastIdx="6" clrIdx="1">
    <p:extLst>
      <p:ext uri="{19B8F6BF-5375-455C-9EA6-DF929625EA0E}">
        <p15:presenceInfo xmlns:p15="http://schemas.microsoft.com/office/powerpoint/2012/main" userId="Rhonda Orobko" providerId="None"/>
      </p:ext>
    </p:extLst>
  </p:cmAuthor>
  <p:cmAuthor id="3" name="Katherine Coatta" initials="KC" lastIdx="1" clrIdx="2">
    <p:extLst>
      <p:ext uri="{19B8F6BF-5375-455C-9EA6-DF929625EA0E}">
        <p15:presenceInfo xmlns:p15="http://schemas.microsoft.com/office/powerpoint/2012/main" userId="S::katherine@reichertandassociates.ca::845938df-3a78-4802-92fe-3474c104a4c6" providerId="AD"/>
      </p:ext>
    </p:extLst>
  </p:cmAuthor>
  <p:cmAuthor id="4" name="Dragana  Misita" initials="DM" lastIdx="4" clrIdx="3">
    <p:extLst>
      <p:ext uri="{19B8F6BF-5375-455C-9EA6-DF929625EA0E}">
        <p15:presenceInfo xmlns:p15="http://schemas.microsoft.com/office/powerpoint/2012/main" userId="S::Dragana@reichertandassociates.ca::011df381-a74e-4309-ae79-b512a19360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9E"/>
    <a:srgbClr val="E38436"/>
    <a:srgbClr val="016D87"/>
    <a:srgbClr val="FFFFFF"/>
    <a:srgbClr val="8238BA"/>
    <a:srgbClr val="9148C8"/>
    <a:srgbClr val="58267E"/>
    <a:srgbClr val="017187"/>
    <a:srgbClr val="565656"/>
    <a:srgbClr val="016C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0173B5-0A16-7840-AB5B-2B698CA56896}" v="19" dt="2023-01-03T17:08:46.4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2140"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gana  Misita" userId="011df381-a74e-4309-ae79-b512a1936061" providerId="ADAL" clId="{663FB2BF-39EA-45F1-9675-25C00F88CD02}"/>
    <pc:docChg chg="undo custSel modSld">
      <pc:chgData name="Dragana  Misita" userId="011df381-a74e-4309-ae79-b512a1936061" providerId="ADAL" clId="{663FB2BF-39EA-45F1-9675-25C00F88CD02}" dt="2022-12-23T22:10:41.501" v="181" actId="692"/>
      <pc:docMkLst>
        <pc:docMk/>
      </pc:docMkLst>
      <pc:sldChg chg="addSp delSp modSp mod">
        <pc:chgData name="Dragana  Misita" userId="011df381-a74e-4309-ae79-b512a1936061" providerId="ADAL" clId="{663FB2BF-39EA-45F1-9675-25C00F88CD02}" dt="2022-12-23T22:10:41.501" v="181" actId="692"/>
        <pc:sldMkLst>
          <pc:docMk/>
          <pc:sldMk cId="3183321668" sldId="262"/>
        </pc:sldMkLst>
        <pc:spChg chg="add mod ord">
          <ac:chgData name="Dragana  Misita" userId="011df381-a74e-4309-ae79-b512a1936061" providerId="ADAL" clId="{663FB2BF-39EA-45F1-9675-25C00F88CD02}" dt="2022-12-23T22:04:02.369" v="145" actId="14100"/>
          <ac:spMkLst>
            <pc:docMk/>
            <pc:sldMk cId="3183321668" sldId="262"/>
            <ac:spMk id="3" creationId="{0F5F744F-7AB1-88DD-9B1B-98AF69EA15BA}"/>
          </ac:spMkLst>
        </pc:spChg>
        <pc:spChg chg="add mod">
          <ac:chgData name="Dragana  Misita" userId="011df381-a74e-4309-ae79-b512a1936061" providerId="ADAL" clId="{663FB2BF-39EA-45F1-9675-25C00F88CD02}" dt="2022-12-23T22:09:56.553" v="174" actId="1076"/>
          <ac:spMkLst>
            <pc:docMk/>
            <pc:sldMk cId="3183321668" sldId="262"/>
            <ac:spMk id="5" creationId="{D5F176FD-A687-AE9F-E801-34417DA813CA}"/>
          </ac:spMkLst>
        </pc:spChg>
        <pc:spChg chg="add mod">
          <ac:chgData name="Dragana  Misita" userId="011df381-a74e-4309-ae79-b512a1936061" providerId="ADAL" clId="{663FB2BF-39EA-45F1-9675-25C00F88CD02}" dt="2022-12-23T22:10:41.501" v="181" actId="692"/>
          <ac:spMkLst>
            <pc:docMk/>
            <pc:sldMk cId="3183321668" sldId="262"/>
            <ac:spMk id="6" creationId="{34D4FB2D-FB98-A6AE-D13C-D5E283F217C3}"/>
          </ac:spMkLst>
        </pc:spChg>
        <pc:spChg chg="mod">
          <ac:chgData name="Dragana  Misita" userId="011df381-a74e-4309-ae79-b512a1936061" providerId="ADAL" clId="{663FB2BF-39EA-45F1-9675-25C00F88CD02}" dt="2022-12-23T21:54:12.383" v="1" actId="20577"/>
          <ac:spMkLst>
            <pc:docMk/>
            <pc:sldMk cId="3183321668" sldId="262"/>
            <ac:spMk id="9" creationId="{5FEA9917-D45A-4616-B08C-235A20FA6634}"/>
          </ac:spMkLst>
        </pc:spChg>
        <pc:spChg chg="mod">
          <ac:chgData name="Dragana  Misita" userId="011df381-a74e-4309-ae79-b512a1936061" providerId="ADAL" clId="{663FB2BF-39EA-45F1-9675-25C00F88CD02}" dt="2022-12-23T22:08:46.785" v="165" actId="14100"/>
          <ac:spMkLst>
            <pc:docMk/>
            <pc:sldMk cId="3183321668" sldId="262"/>
            <ac:spMk id="12" creationId="{482F7276-7BDF-6339-EB5B-EEF0B186ED49}"/>
          </ac:spMkLst>
        </pc:spChg>
        <pc:spChg chg="mod">
          <ac:chgData name="Dragana  Misita" userId="011df381-a74e-4309-ae79-b512a1936061" providerId="ADAL" clId="{663FB2BF-39EA-45F1-9675-25C00F88CD02}" dt="2022-12-23T22:09:03.419" v="170" actId="1076"/>
          <ac:spMkLst>
            <pc:docMk/>
            <pc:sldMk cId="3183321668" sldId="262"/>
            <ac:spMk id="20" creationId="{24AC21B8-4BBA-00BF-11D2-54B900202369}"/>
          </ac:spMkLst>
        </pc:spChg>
        <pc:spChg chg="mod">
          <ac:chgData name="Dragana  Misita" userId="011df381-a74e-4309-ae79-b512a1936061" providerId="ADAL" clId="{663FB2BF-39EA-45F1-9675-25C00F88CD02}" dt="2022-12-23T22:09:01.296" v="169" actId="1076"/>
          <ac:spMkLst>
            <pc:docMk/>
            <pc:sldMk cId="3183321668" sldId="262"/>
            <ac:spMk id="22" creationId="{74342A89-5923-428E-63FF-23A34D831768}"/>
          </ac:spMkLst>
        </pc:spChg>
        <pc:spChg chg="mod">
          <ac:chgData name="Dragana  Misita" userId="011df381-a74e-4309-ae79-b512a1936061" providerId="ADAL" clId="{663FB2BF-39EA-45F1-9675-25C00F88CD02}" dt="2022-12-23T22:09:08.465" v="171" actId="14100"/>
          <ac:spMkLst>
            <pc:docMk/>
            <pc:sldMk cId="3183321668" sldId="262"/>
            <ac:spMk id="24" creationId="{3847044A-620E-B6B8-8DF2-8F767C531A71}"/>
          </ac:spMkLst>
        </pc:spChg>
        <pc:spChg chg="del mod">
          <ac:chgData name="Dragana  Misita" userId="011df381-a74e-4309-ae79-b512a1936061" providerId="ADAL" clId="{663FB2BF-39EA-45F1-9675-25C00F88CD02}" dt="2022-12-23T21:56:36.123" v="22" actId="478"/>
          <ac:spMkLst>
            <pc:docMk/>
            <pc:sldMk cId="3183321668" sldId="262"/>
            <ac:spMk id="27" creationId="{A294E850-36A5-0958-6349-90A122E98F95}"/>
          </ac:spMkLst>
        </pc:spChg>
        <pc:spChg chg="mod">
          <ac:chgData name="Dragana  Misita" userId="011df381-a74e-4309-ae79-b512a1936061" providerId="ADAL" clId="{663FB2BF-39EA-45F1-9675-25C00F88CD02}" dt="2022-12-23T21:54:28.040" v="5" actId="1076"/>
          <ac:spMkLst>
            <pc:docMk/>
            <pc:sldMk cId="3183321668" sldId="262"/>
            <ac:spMk id="35" creationId="{1212152C-4E7C-4E91-95AF-5454BE045501}"/>
          </ac:spMkLst>
        </pc:spChg>
        <pc:spChg chg="mod">
          <ac:chgData name="Dragana  Misita" userId="011df381-a74e-4309-ae79-b512a1936061" providerId="ADAL" clId="{663FB2BF-39EA-45F1-9675-25C00F88CD02}" dt="2022-12-23T21:55:22.821" v="15" actId="1076"/>
          <ac:spMkLst>
            <pc:docMk/>
            <pc:sldMk cId="3183321668" sldId="262"/>
            <ac:spMk id="45" creationId="{A91E3058-6AAB-4C6F-9717-A5B914C8E434}"/>
          </ac:spMkLst>
        </pc:spChg>
        <pc:spChg chg="mod">
          <ac:chgData name="Dragana  Misita" userId="011df381-a74e-4309-ae79-b512a1936061" providerId="ADAL" clId="{663FB2BF-39EA-45F1-9675-25C00F88CD02}" dt="2022-12-23T21:55:25.583" v="16" actId="1076"/>
          <ac:spMkLst>
            <pc:docMk/>
            <pc:sldMk cId="3183321668" sldId="262"/>
            <ac:spMk id="46" creationId="{F7E02C91-50F0-475C-B3C7-351B2B8E563E}"/>
          </ac:spMkLst>
        </pc:spChg>
        <pc:spChg chg="mod ord">
          <ac:chgData name="Dragana  Misita" userId="011df381-a74e-4309-ae79-b512a1936061" providerId="ADAL" clId="{663FB2BF-39EA-45F1-9675-25C00F88CD02}" dt="2022-12-23T22:01:17.632" v="127" actId="1076"/>
          <ac:spMkLst>
            <pc:docMk/>
            <pc:sldMk cId="3183321668" sldId="262"/>
            <ac:spMk id="71" creationId="{75F1B46E-A478-4477-8BF0-A846C8D4977A}"/>
          </ac:spMkLst>
        </pc:spChg>
        <pc:spChg chg="mod">
          <ac:chgData name="Dragana  Misita" userId="011df381-a74e-4309-ae79-b512a1936061" providerId="ADAL" clId="{663FB2BF-39EA-45F1-9675-25C00F88CD02}" dt="2022-12-23T22:01:40.010" v="131" actId="14100"/>
          <ac:spMkLst>
            <pc:docMk/>
            <pc:sldMk cId="3183321668" sldId="262"/>
            <ac:spMk id="82" creationId="{65491FFB-0F9C-43A5-AEBA-D8403F7C7DD3}"/>
          </ac:spMkLst>
        </pc:spChg>
        <pc:spChg chg="mod">
          <ac:chgData name="Dragana  Misita" userId="011df381-a74e-4309-ae79-b512a1936061" providerId="ADAL" clId="{663FB2BF-39EA-45F1-9675-25C00F88CD02}" dt="2022-12-23T22:00:51.923" v="119" actId="1076"/>
          <ac:spMkLst>
            <pc:docMk/>
            <pc:sldMk cId="3183321668" sldId="262"/>
            <ac:spMk id="84" creationId="{1128B66D-FDC5-45FA-8687-C62C79E01E1B}"/>
          </ac:spMkLst>
        </pc:spChg>
        <pc:grpChg chg="mod">
          <ac:chgData name="Dragana  Misita" userId="011df381-a74e-4309-ae79-b512a1936061" providerId="ADAL" clId="{663FB2BF-39EA-45F1-9675-25C00F88CD02}" dt="2022-12-23T22:00:27.537" v="112" actId="1076"/>
          <ac:grpSpMkLst>
            <pc:docMk/>
            <pc:sldMk cId="3183321668" sldId="262"/>
            <ac:grpSpMk id="2" creationId="{90D1CBAF-FEF4-4E46-A3EF-1434EF646516}"/>
          </ac:grpSpMkLst>
        </pc:grpChg>
        <pc:picChg chg="mod">
          <ac:chgData name="Dragana  Misita" userId="011df381-a74e-4309-ae79-b512a1936061" providerId="ADAL" clId="{663FB2BF-39EA-45F1-9675-25C00F88CD02}" dt="2022-12-23T22:09:16.646" v="172" actId="1076"/>
          <ac:picMkLst>
            <pc:docMk/>
            <pc:sldMk cId="3183321668" sldId="262"/>
            <ac:picMk id="16" creationId="{447E5317-60FF-4E85-BDC7-FFAF35A20E6F}"/>
          </ac:picMkLst>
        </pc:picChg>
        <pc:picChg chg="mod">
          <ac:chgData name="Dragana  Misita" userId="011df381-a74e-4309-ae79-b512a1936061" providerId="ADAL" clId="{663FB2BF-39EA-45F1-9675-25C00F88CD02}" dt="2022-12-23T22:04:10.964" v="149" actId="1076"/>
          <ac:picMkLst>
            <pc:docMk/>
            <pc:sldMk cId="3183321668" sldId="262"/>
            <ac:picMk id="47" creationId="{EEB69905-4249-7DF2-0034-7AAE2E7A26CF}"/>
          </ac:picMkLst>
        </pc:picChg>
      </pc:sldChg>
    </pc:docChg>
  </pc:docChgLst>
  <pc:docChgLst>
    <pc:chgData name="Dragana  Misita" userId="011df381-a74e-4309-ae79-b512a1936061" providerId="ADAL" clId="{5D723454-0217-4346-B8F3-627D285442B9}"/>
    <pc:docChg chg="undo custSel delSld modSld modSection">
      <pc:chgData name="Dragana  Misita" userId="011df381-a74e-4309-ae79-b512a1936061" providerId="ADAL" clId="{5D723454-0217-4346-B8F3-627D285442B9}" dt="2022-11-07T03:52:37.789" v="1122" actId="14100"/>
      <pc:docMkLst>
        <pc:docMk/>
      </pc:docMkLst>
      <pc:sldChg chg="addSp delSp modSp mod modNotesTx">
        <pc:chgData name="Dragana  Misita" userId="011df381-a74e-4309-ae79-b512a1936061" providerId="ADAL" clId="{5D723454-0217-4346-B8F3-627D285442B9}" dt="2022-11-07T03:52:37.789" v="1122" actId="14100"/>
        <pc:sldMkLst>
          <pc:docMk/>
          <pc:sldMk cId="3183321668" sldId="262"/>
        </pc:sldMkLst>
        <pc:spChg chg="add del mod">
          <ac:chgData name="Dragana  Misita" userId="011df381-a74e-4309-ae79-b512a1936061" providerId="ADAL" clId="{5D723454-0217-4346-B8F3-627D285442B9}" dt="2022-10-27T20:36:01.469" v="162"/>
          <ac:spMkLst>
            <pc:docMk/>
            <pc:sldMk cId="3183321668" sldId="262"/>
            <ac:spMk id="6" creationId="{223C32BE-8DEE-C257-0D02-72F6570560E1}"/>
          </ac:spMkLst>
        </pc:spChg>
        <pc:spChg chg="mod">
          <ac:chgData name="Dragana  Misita" userId="011df381-a74e-4309-ae79-b512a1936061" providerId="ADAL" clId="{5D723454-0217-4346-B8F3-627D285442B9}" dt="2022-10-27T21:39:06.477" v="1002" actId="20577"/>
          <ac:spMkLst>
            <pc:docMk/>
            <pc:sldMk cId="3183321668" sldId="262"/>
            <ac:spMk id="9" creationId="{5FEA9917-D45A-4616-B08C-235A20FA6634}"/>
          </ac:spMkLst>
        </pc:spChg>
        <pc:spChg chg="add del mod">
          <ac:chgData name="Dragana  Misita" userId="011df381-a74e-4309-ae79-b512a1936061" providerId="ADAL" clId="{5D723454-0217-4346-B8F3-627D285442B9}" dt="2022-10-27T20:36:01.469" v="162"/>
          <ac:spMkLst>
            <pc:docMk/>
            <pc:sldMk cId="3183321668" sldId="262"/>
            <ac:spMk id="10" creationId="{0B6EAD1D-380D-F815-4153-A0DD5E36B693}"/>
          </ac:spMkLst>
        </pc:spChg>
        <pc:spChg chg="add del mod">
          <ac:chgData name="Dragana  Misita" userId="011df381-a74e-4309-ae79-b512a1936061" providerId="ADAL" clId="{5D723454-0217-4346-B8F3-627D285442B9}" dt="2022-10-27T20:36:01.469" v="162"/>
          <ac:spMkLst>
            <pc:docMk/>
            <pc:sldMk cId="3183321668" sldId="262"/>
            <ac:spMk id="11" creationId="{DFEB4FAD-4EAA-BDC2-E1E1-42F40C04668E}"/>
          </ac:spMkLst>
        </pc:spChg>
        <pc:spChg chg="add mod">
          <ac:chgData name="Dragana  Misita" userId="011df381-a74e-4309-ae79-b512a1936061" providerId="ADAL" clId="{5D723454-0217-4346-B8F3-627D285442B9}" dt="2022-10-27T21:34:32.472" v="884" actId="1076"/>
          <ac:spMkLst>
            <pc:docMk/>
            <pc:sldMk cId="3183321668" sldId="262"/>
            <ac:spMk id="12" creationId="{482F7276-7BDF-6339-EB5B-EEF0B186ED49}"/>
          </ac:spMkLst>
        </pc:spChg>
        <pc:spChg chg="add del mod">
          <ac:chgData name="Dragana  Misita" userId="011df381-a74e-4309-ae79-b512a1936061" providerId="ADAL" clId="{5D723454-0217-4346-B8F3-627D285442B9}" dt="2022-10-27T20:36:16.437" v="166"/>
          <ac:spMkLst>
            <pc:docMk/>
            <pc:sldMk cId="3183321668" sldId="262"/>
            <ac:spMk id="15" creationId="{884EC04A-921F-6D2D-26D6-FB4B33E426E0}"/>
          </ac:spMkLst>
        </pc:spChg>
        <pc:spChg chg="add del mod">
          <ac:chgData name="Dragana  Misita" userId="011df381-a74e-4309-ae79-b512a1936061" providerId="ADAL" clId="{5D723454-0217-4346-B8F3-627D285442B9}" dt="2022-10-27T20:36:16.437" v="166"/>
          <ac:spMkLst>
            <pc:docMk/>
            <pc:sldMk cId="3183321668" sldId="262"/>
            <ac:spMk id="17" creationId="{F3D04438-D35F-5657-6443-CFF7183ACA02}"/>
          </ac:spMkLst>
        </pc:spChg>
        <pc:spChg chg="add del mod">
          <ac:chgData name="Dragana  Misita" userId="011df381-a74e-4309-ae79-b512a1936061" providerId="ADAL" clId="{5D723454-0217-4346-B8F3-627D285442B9}" dt="2022-10-27T20:36:16.437" v="166"/>
          <ac:spMkLst>
            <pc:docMk/>
            <pc:sldMk cId="3183321668" sldId="262"/>
            <ac:spMk id="19" creationId="{B4C10543-61C3-D36E-F148-3418E7EA3F52}"/>
          </ac:spMkLst>
        </pc:spChg>
        <pc:spChg chg="add mod">
          <ac:chgData name="Dragana  Misita" userId="011df381-a74e-4309-ae79-b512a1936061" providerId="ADAL" clId="{5D723454-0217-4346-B8F3-627D285442B9}" dt="2022-10-27T21:40:11.072" v="1064" actId="20577"/>
          <ac:spMkLst>
            <pc:docMk/>
            <pc:sldMk cId="3183321668" sldId="262"/>
            <ac:spMk id="20" creationId="{24AC21B8-4BBA-00BF-11D2-54B900202369}"/>
          </ac:spMkLst>
        </pc:spChg>
        <pc:spChg chg="del mod">
          <ac:chgData name="Dragana  Misita" userId="011df381-a74e-4309-ae79-b512a1936061" providerId="ADAL" clId="{5D723454-0217-4346-B8F3-627D285442B9}" dt="2022-10-27T19:04:09.009" v="17" actId="478"/>
          <ac:spMkLst>
            <pc:docMk/>
            <pc:sldMk cId="3183321668" sldId="262"/>
            <ac:spMk id="21" creationId="{3F11A47C-2EE9-4FF7-BA64-29D15AB077D4}"/>
          </ac:spMkLst>
        </pc:spChg>
        <pc:spChg chg="add mod">
          <ac:chgData name="Dragana  Misita" userId="011df381-a74e-4309-ae79-b512a1936061" providerId="ADAL" clId="{5D723454-0217-4346-B8F3-627D285442B9}" dt="2022-11-07T03:52:37.789" v="1122" actId="14100"/>
          <ac:spMkLst>
            <pc:docMk/>
            <pc:sldMk cId="3183321668" sldId="262"/>
            <ac:spMk id="22" creationId="{74342A89-5923-428E-63FF-23A34D831768}"/>
          </ac:spMkLst>
        </pc:spChg>
        <pc:spChg chg="add mod">
          <ac:chgData name="Dragana  Misita" userId="011df381-a74e-4309-ae79-b512a1936061" providerId="ADAL" clId="{5D723454-0217-4346-B8F3-627D285442B9}" dt="2022-10-27T21:34:50.703" v="888" actId="20577"/>
          <ac:spMkLst>
            <pc:docMk/>
            <pc:sldMk cId="3183321668" sldId="262"/>
            <ac:spMk id="24" creationId="{3847044A-620E-B6B8-8DF2-8F767C531A71}"/>
          </ac:spMkLst>
        </pc:spChg>
        <pc:spChg chg="del">
          <ac:chgData name="Dragana  Misita" userId="011df381-a74e-4309-ae79-b512a1936061" providerId="ADAL" clId="{5D723454-0217-4346-B8F3-627D285442B9}" dt="2022-10-27T19:42:08.082" v="56" actId="478"/>
          <ac:spMkLst>
            <pc:docMk/>
            <pc:sldMk cId="3183321668" sldId="262"/>
            <ac:spMk id="26" creationId="{FE10C720-5A51-49E6-AEF5-53E31F318568}"/>
          </ac:spMkLst>
        </pc:spChg>
        <pc:spChg chg="add mod">
          <ac:chgData name="Dragana  Misita" userId="011df381-a74e-4309-ae79-b512a1936061" providerId="ADAL" clId="{5D723454-0217-4346-B8F3-627D285442B9}" dt="2022-11-07T03:52:27.090" v="1119" actId="14100"/>
          <ac:spMkLst>
            <pc:docMk/>
            <pc:sldMk cId="3183321668" sldId="262"/>
            <ac:spMk id="27" creationId="{A294E850-36A5-0958-6349-90A122E98F95}"/>
          </ac:spMkLst>
        </pc:spChg>
        <pc:spChg chg="add del">
          <ac:chgData name="Dragana  Misita" userId="011df381-a74e-4309-ae79-b512a1936061" providerId="ADAL" clId="{5D723454-0217-4346-B8F3-627D285442B9}" dt="2022-10-27T21:12:39.350" v="465" actId="22"/>
          <ac:spMkLst>
            <pc:docMk/>
            <pc:sldMk cId="3183321668" sldId="262"/>
            <ac:spMk id="29" creationId="{EE635E8F-27A6-028F-EF04-67E5F07AE16D}"/>
          </ac:spMkLst>
        </pc:spChg>
        <pc:spChg chg="add del">
          <ac:chgData name="Dragana  Misita" userId="011df381-a74e-4309-ae79-b512a1936061" providerId="ADAL" clId="{5D723454-0217-4346-B8F3-627D285442B9}" dt="2022-10-27T21:12:48.009" v="467" actId="22"/>
          <ac:spMkLst>
            <pc:docMk/>
            <pc:sldMk cId="3183321668" sldId="262"/>
            <ac:spMk id="32" creationId="{EDB876AC-6677-2F06-7DF2-E537B5C8FD63}"/>
          </ac:spMkLst>
        </pc:spChg>
        <pc:spChg chg="mod">
          <ac:chgData name="Dragana  Misita" userId="011df381-a74e-4309-ae79-b512a1936061" providerId="ADAL" clId="{5D723454-0217-4346-B8F3-627D285442B9}" dt="2022-10-27T21:40:28.641" v="1067" actId="403"/>
          <ac:spMkLst>
            <pc:docMk/>
            <pc:sldMk cId="3183321668" sldId="262"/>
            <ac:spMk id="35" creationId="{1212152C-4E7C-4E91-95AF-5454BE045501}"/>
          </ac:spMkLst>
        </pc:spChg>
        <pc:spChg chg="mod">
          <ac:chgData name="Dragana  Misita" userId="011df381-a74e-4309-ae79-b512a1936061" providerId="ADAL" clId="{5D723454-0217-4346-B8F3-627D285442B9}" dt="2022-10-27T21:38:45.746" v="996" actId="20577"/>
          <ac:spMkLst>
            <pc:docMk/>
            <pc:sldMk cId="3183321668" sldId="262"/>
            <ac:spMk id="36" creationId="{C178233A-B5CB-4971-A1DC-05CD14074318}"/>
          </ac:spMkLst>
        </pc:spChg>
        <pc:spChg chg="mod">
          <ac:chgData name="Dragana  Misita" userId="011df381-a74e-4309-ae79-b512a1936061" providerId="ADAL" clId="{5D723454-0217-4346-B8F3-627D285442B9}" dt="2022-10-27T21:23:56.053" v="693" actId="207"/>
          <ac:spMkLst>
            <pc:docMk/>
            <pc:sldMk cId="3183321668" sldId="262"/>
            <ac:spMk id="45" creationId="{A91E3058-6AAB-4C6F-9717-A5B914C8E434}"/>
          </ac:spMkLst>
        </pc:spChg>
        <pc:spChg chg="mod">
          <ac:chgData name="Dragana  Misita" userId="011df381-a74e-4309-ae79-b512a1936061" providerId="ADAL" clId="{5D723454-0217-4346-B8F3-627D285442B9}" dt="2022-10-27T21:31:54.841" v="834" actId="207"/>
          <ac:spMkLst>
            <pc:docMk/>
            <pc:sldMk cId="3183321668" sldId="262"/>
            <ac:spMk id="46" creationId="{F7E02C91-50F0-475C-B3C7-351B2B8E563E}"/>
          </ac:spMkLst>
        </pc:spChg>
        <pc:spChg chg="add del mod ord">
          <ac:chgData name="Dragana  Misita" userId="011df381-a74e-4309-ae79-b512a1936061" providerId="ADAL" clId="{5D723454-0217-4346-B8F3-627D285442B9}" dt="2022-10-27T21:34:04.139" v="875" actId="478"/>
          <ac:spMkLst>
            <pc:docMk/>
            <pc:sldMk cId="3183321668" sldId="262"/>
            <ac:spMk id="48" creationId="{057D32BF-ACF2-3993-EF59-0D2962853B2A}"/>
          </ac:spMkLst>
        </pc:spChg>
        <pc:spChg chg="del">
          <ac:chgData name="Dragana  Misita" userId="011df381-a74e-4309-ae79-b512a1936061" providerId="ADAL" clId="{5D723454-0217-4346-B8F3-627D285442B9}" dt="2022-10-27T19:41:37.530" v="38" actId="478"/>
          <ac:spMkLst>
            <pc:docMk/>
            <pc:sldMk cId="3183321668" sldId="262"/>
            <ac:spMk id="49" creationId="{0E03E343-ACCF-400F-B0F1-40777D3BED32}"/>
          </ac:spMkLst>
        </pc:spChg>
        <pc:spChg chg="add del mod">
          <ac:chgData name="Dragana  Misita" userId="011df381-a74e-4309-ae79-b512a1936061" providerId="ADAL" clId="{5D723454-0217-4346-B8F3-627D285442B9}" dt="2022-10-27T21:31:15.147" v="828" actId="478"/>
          <ac:spMkLst>
            <pc:docMk/>
            <pc:sldMk cId="3183321668" sldId="262"/>
            <ac:spMk id="51" creationId="{08F58342-4FE2-9CF9-A473-FAA70EE6BEDD}"/>
          </ac:spMkLst>
        </pc:spChg>
        <pc:spChg chg="del">
          <ac:chgData name="Dragana  Misita" userId="011df381-a74e-4309-ae79-b512a1936061" providerId="ADAL" clId="{5D723454-0217-4346-B8F3-627D285442B9}" dt="2022-10-27T19:41:48.263" v="46" actId="478"/>
          <ac:spMkLst>
            <pc:docMk/>
            <pc:sldMk cId="3183321668" sldId="262"/>
            <ac:spMk id="54" creationId="{7FB0FBBC-4F3B-431A-AE21-223E92F12D7C}"/>
          </ac:spMkLst>
        </pc:spChg>
        <pc:spChg chg="del">
          <ac:chgData name="Dragana  Misita" userId="011df381-a74e-4309-ae79-b512a1936061" providerId="ADAL" clId="{5D723454-0217-4346-B8F3-627D285442B9}" dt="2022-10-27T19:41:42.993" v="42" actId="478"/>
          <ac:spMkLst>
            <pc:docMk/>
            <pc:sldMk cId="3183321668" sldId="262"/>
            <ac:spMk id="60" creationId="{8BE47453-3AA6-4F89-9168-0C4264D2019A}"/>
          </ac:spMkLst>
        </pc:spChg>
        <pc:spChg chg="del">
          <ac:chgData name="Dragana  Misita" userId="011df381-a74e-4309-ae79-b512a1936061" providerId="ADAL" clId="{5D723454-0217-4346-B8F3-627D285442B9}" dt="2022-10-27T19:41:50.001" v="47" actId="478"/>
          <ac:spMkLst>
            <pc:docMk/>
            <pc:sldMk cId="3183321668" sldId="262"/>
            <ac:spMk id="61" creationId="{0A275A75-3800-4343-8DCF-F8449870A437}"/>
          </ac:spMkLst>
        </pc:spChg>
        <pc:spChg chg="del">
          <ac:chgData name="Dragana  Misita" userId="011df381-a74e-4309-ae79-b512a1936061" providerId="ADAL" clId="{5D723454-0217-4346-B8F3-627D285442B9}" dt="2022-10-27T19:41:46.427" v="45" actId="478"/>
          <ac:spMkLst>
            <pc:docMk/>
            <pc:sldMk cId="3183321668" sldId="262"/>
            <ac:spMk id="64" creationId="{F82DD45E-6068-4D36-A697-502A10074722}"/>
          </ac:spMkLst>
        </pc:spChg>
        <pc:spChg chg="mod">
          <ac:chgData name="Dragana  Misita" userId="011df381-a74e-4309-ae79-b512a1936061" providerId="ADAL" clId="{5D723454-0217-4346-B8F3-627D285442B9}" dt="2022-10-27T21:23:33.515" v="687" actId="14100"/>
          <ac:spMkLst>
            <pc:docMk/>
            <pc:sldMk cId="3183321668" sldId="262"/>
            <ac:spMk id="71" creationId="{75F1B46E-A478-4477-8BF0-A846C8D4977A}"/>
          </ac:spMkLst>
        </pc:spChg>
        <pc:spChg chg="del">
          <ac:chgData name="Dragana  Misita" userId="011df381-a74e-4309-ae79-b512a1936061" providerId="ADAL" clId="{5D723454-0217-4346-B8F3-627D285442B9}" dt="2022-10-27T19:41:54.001" v="49" actId="478"/>
          <ac:spMkLst>
            <pc:docMk/>
            <pc:sldMk cId="3183321668" sldId="262"/>
            <ac:spMk id="75" creationId="{0C719FC9-3DEA-486F-9038-194B6EB2C970}"/>
          </ac:spMkLst>
        </pc:spChg>
        <pc:spChg chg="del mod">
          <ac:chgData name="Dragana  Misita" userId="011df381-a74e-4309-ae79-b512a1936061" providerId="ADAL" clId="{5D723454-0217-4346-B8F3-627D285442B9}" dt="2022-10-27T19:42:14.256" v="60" actId="478"/>
          <ac:spMkLst>
            <pc:docMk/>
            <pc:sldMk cId="3183321668" sldId="262"/>
            <ac:spMk id="76" creationId="{6EC32451-2574-4D8A-896C-72B1FFAFE114}"/>
          </ac:spMkLst>
        </pc:spChg>
        <pc:spChg chg="del">
          <ac:chgData name="Dragana  Misita" userId="011df381-a74e-4309-ae79-b512a1936061" providerId="ADAL" clId="{5D723454-0217-4346-B8F3-627D285442B9}" dt="2022-10-27T19:42:10.073" v="58" actId="478"/>
          <ac:spMkLst>
            <pc:docMk/>
            <pc:sldMk cId="3183321668" sldId="262"/>
            <ac:spMk id="77" creationId="{EDE36199-82E3-4A34-8B9B-0B26853766A4}"/>
          </ac:spMkLst>
        </pc:spChg>
        <pc:spChg chg="del mod">
          <ac:chgData name="Dragana  Misita" userId="011df381-a74e-4309-ae79-b512a1936061" providerId="ADAL" clId="{5D723454-0217-4346-B8F3-627D285442B9}" dt="2022-10-27T20:36:56.446" v="180" actId="478"/>
          <ac:spMkLst>
            <pc:docMk/>
            <pc:sldMk cId="3183321668" sldId="262"/>
            <ac:spMk id="78" creationId="{45FD18C6-3D5A-4B2C-A731-DB053DF92F48}"/>
          </ac:spMkLst>
        </pc:spChg>
        <pc:spChg chg="del mod">
          <ac:chgData name="Dragana  Misita" userId="011df381-a74e-4309-ae79-b512a1936061" providerId="ADAL" clId="{5D723454-0217-4346-B8F3-627D285442B9}" dt="2022-10-27T20:39:25.604" v="212" actId="478"/>
          <ac:spMkLst>
            <pc:docMk/>
            <pc:sldMk cId="3183321668" sldId="262"/>
            <ac:spMk id="80" creationId="{B5FD3D4D-2CB8-422C-9D5B-6A0FEFBCA4CE}"/>
          </ac:spMkLst>
        </pc:spChg>
        <pc:spChg chg="del">
          <ac:chgData name="Dragana  Misita" userId="011df381-a74e-4309-ae79-b512a1936061" providerId="ADAL" clId="{5D723454-0217-4346-B8F3-627D285442B9}" dt="2022-10-27T19:41:51.089" v="48" actId="478"/>
          <ac:spMkLst>
            <pc:docMk/>
            <pc:sldMk cId="3183321668" sldId="262"/>
            <ac:spMk id="81" creationId="{B7089F45-F46A-4B77-8F78-CD898AFB063B}"/>
          </ac:spMkLst>
        </pc:spChg>
        <pc:spChg chg="mod">
          <ac:chgData name="Dragana  Misita" userId="011df381-a74e-4309-ae79-b512a1936061" providerId="ADAL" clId="{5D723454-0217-4346-B8F3-627D285442B9}" dt="2022-10-27T21:41:02.179" v="1117" actId="20577"/>
          <ac:spMkLst>
            <pc:docMk/>
            <pc:sldMk cId="3183321668" sldId="262"/>
            <ac:spMk id="82" creationId="{65491FFB-0F9C-43A5-AEBA-D8403F7C7DD3}"/>
          </ac:spMkLst>
        </pc:spChg>
        <pc:spChg chg="mod">
          <ac:chgData name="Dragana  Misita" userId="011df381-a74e-4309-ae79-b512a1936061" providerId="ADAL" clId="{5D723454-0217-4346-B8F3-627D285442B9}" dt="2022-10-27T21:27:01.739" v="744" actId="207"/>
          <ac:spMkLst>
            <pc:docMk/>
            <pc:sldMk cId="3183321668" sldId="262"/>
            <ac:spMk id="83" creationId="{C0A6DE3F-0D6A-4432-8728-DFB8D898EB3C}"/>
          </ac:spMkLst>
        </pc:spChg>
        <pc:spChg chg="mod">
          <ac:chgData name="Dragana  Misita" userId="011df381-a74e-4309-ae79-b512a1936061" providerId="ADAL" clId="{5D723454-0217-4346-B8F3-627D285442B9}" dt="2022-10-27T21:24:22.157" v="699" actId="14100"/>
          <ac:spMkLst>
            <pc:docMk/>
            <pc:sldMk cId="3183321668" sldId="262"/>
            <ac:spMk id="84" creationId="{1128B66D-FDC5-45FA-8687-C62C79E01E1B}"/>
          </ac:spMkLst>
        </pc:spChg>
        <pc:grpChg chg="mod">
          <ac:chgData name="Dragana  Misita" userId="011df381-a74e-4309-ae79-b512a1936061" providerId="ADAL" clId="{5D723454-0217-4346-B8F3-627D285442B9}" dt="2022-10-27T21:23:30.552" v="686" actId="1076"/>
          <ac:grpSpMkLst>
            <pc:docMk/>
            <pc:sldMk cId="3183321668" sldId="262"/>
            <ac:grpSpMk id="2" creationId="{90D1CBAF-FEF4-4E46-A3EF-1434EF646516}"/>
          </ac:grpSpMkLst>
        </pc:grpChg>
        <pc:grpChg chg="del">
          <ac:chgData name="Dragana  Misita" userId="011df381-a74e-4309-ae79-b512a1936061" providerId="ADAL" clId="{5D723454-0217-4346-B8F3-627D285442B9}" dt="2022-10-27T19:42:16.162" v="61" actId="478"/>
          <ac:grpSpMkLst>
            <pc:docMk/>
            <pc:sldMk cId="3183321668" sldId="262"/>
            <ac:grpSpMk id="3" creationId="{9B703BF2-35CF-42B6-920C-B52B04FF7ADC}"/>
          </ac:grpSpMkLst>
        </pc:grpChg>
        <pc:grpChg chg="mod">
          <ac:chgData name="Dragana  Misita" userId="011df381-a74e-4309-ae79-b512a1936061" providerId="ADAL" clId="{5D723454-0217-4346-B8F3-627D285442B9}" dt="2022-10-27T20:42:50.861" v="353" actId="1076"/>
          <ac:grpSpMkLst>
            <pc:docMk/>
            <pc:sldMk cId="3183321668" sldId="262"/>
            <ac:grpSpMk id="42" creationId="{CA0ECE37-BF6E-4EF2-88F1-4051389AA756}"/>
          </ac:grpSpMkLst>
        </pc:grpChg>
        <pc:graphicFrameChg chg="add del mod">
          <ac:chgData name="Dragana  Misita" userId="011df381-a74e-4309-ae79-b512a1936061" providerId="ADAL" clId="{5D723454-0217-4346-B8F3-627D285442B9}" dt="2022-10-27T20:36:01.469" v="162"/>
          <ac:graphicFrameMkLst>
            <pc:docMk/>
            <pc:sldMk cId="3183321668" sldId="262"/>
            <ac:graphicFrameMk id="5" creationId="{01D37748-145F-A821-D38F-B39D4886E045}"/>
          </ac:graphicFrameMkLst>
        </pc:graphicFrameChg>
        <pc:graphicFrameChg chg="add del mod">
          <ac:chgData name="Dragana  Misita" userId="011df381-a74e-4309-ae79-b512a1936061" providerId="ADAL" clId="{5D723454-0217-4346-B8F3-627D285442B9}" dt="2022-10-27T20:36:16.437" v="166"/>
          <ac:graphicFrameMkLst>
            <pc:docMk/>
            <pc:sldMk cId="3183321668" sldId="262"/>
            <ac:graphicFrameMk id="13" creationId="{51E0BE55-A358-9B55-D3C8-2F4B164DF3BB}"/>
          </ac:graphicFrameMkLst>
        </pc:graphicFrameChg>
        <pc:graphicFrameChg chg="del">
          <ac:chgData name="Dragana  Misita" userId="011df381-a74e-4309-ae79-b512a1936061" providerId="ADAL" clId="{5D723454-0217-4346-B8F3-627D285442B9}" dt="2022-10-27T19:04:11.117" v="18" actId="478"/>
          <ac:graphicFrameMkLst>
            <pc:docMk/>
            <pc:sldMk cId="3183321668" sldId="262"/>
            <ac:graphicFrameMk id="38" creationId="{142B4C15-A8EB-4608-A1EC-5229859BA9FE}"/>
          </ac:graphicFrameMkLst>
        </pc:graphicFrameChg>
        <pc:graphicFrameChg chg="del">
          <ac:chgData name="Dragana  Misita" userId="011df381-a74e-4309-ae79-b512a1936061" providerId="ADAL" clId="{5D723454-0217-4346-B8F3-627D285442B9}" dt="2022-10-27T19:39:19.349" v="36" actId="478"/>
          <ac:graphicFrameMkLst>
            <pc:docMk/>
            <pc:sldMk cId="3183321668" sldId="262"/>
            <ac:graphicFrameMk id="43" creationId="{A5C28CF8-96EE-459B-96C9-037440111963}"/>
          </ac:graphicFrameMkLst>
        </pc:graphicFrameChg>
        <pc:graphicFrameChg chg="del">
          <ac:chgData name="Dragana  Misita" userId="011df381-a74e-4309-ae79-b512a1936061" providerId="ADAL" clId="{5D723454-0217-4346-B8F3-627D285442B9}" dt="2022-10-27T19:39:15.953" v="34" actId="478"/>
          <ac:graphicFrameMkLst>
            <pc:docMk/>
            <pc:sldMk cId="3183321668" sldId="262"/>
            <ac:graphicFrameMk id="50" creationId="{DD4A834A-0530-47F8-BBCE-0C44DA6F3E88}"/>
          </ac:graphicFrameMkLst>
        </pc:graphicFrameChg>
        <pc:graphicFrameChg chg="del">
          <ac:chgData name="Dragana  Misita" userId="011df381-a74e-4309-ae79-b512a1936061" providerId="ADAL" clId="{5D723454-0217-4346-B8F3-627D285442B9}" dt="2022-10-27T19:39:17.188" v="35" actId="478"/>
          <ac:graphicFrameMkLst>
            <pc:docMk/>
            <pc:sldMk cId="3183321668" sldId="262"/>
            <ac:graphicFrameMk id="52" creationId="{B90EEA49-D301-4B97-8882-9ABA04C325DB}"/>
          </ac:graphicFrameMkLst>
        </pc:graphicFrameChg>
        <pc:graphicFrameChg chg="del">
          <ac:chgData name="Dragana  Misita" userId="011df381-a74e-4309-ae79-b512a1936061" providerId="ADAL" clId="{5D723454-0217-4346-B8F3-627D285442B9}" dt="2022-10-27T19:39:21.223" v="37" actId="478"/>
          <ac:graphicFrameMkLst>
            <pc:docMk/>
            <pc:sldMk cId="3183321668" sldId="262"/>
            <ac:graphicFrameMk id="53" creationId="{E8A5E47B-212C-49D3-88CE-BED2A126F17E}"/>
          </ac:graphicFrameMkLst>
        </pc:graphicFrameChg>
        <pc:graphicFrameChg chg="del">
          <ac:chgData name="Dragana  Misita" userId="011df381-a74e-4309-ae79-b512a1936061" providerId="ADAL" clId="{5D723454-0217-4346-B8F3-627D285442B9}" dt="2022-10-27T19:41:40.423" v="40" actId="478"/>
          <ac:graphicFrameMkLst>
            <pc:docMk/>
            <pc:sldMk cId="3183321668" sldId="262"/>
            <ac:graphicFrameMk id="55" creationId="{DF3B6970-6FD2-4E37-B805-C54AF912B1F6}"/>
          </ac:graphicFrameMkLst>
        </pc:graphicFrameChg>
        <pc:graphicFrameChg chg="del">
          <ac:chgData name="Dragana  Misita" userId="011df381-a74e-4309-ae79-b512a1936061" providerId="ADAL" clId="{5D723454-0217-4346-B8F3-627D285442B9}" dt="2022-10-27T19:41:39.166" v="39" actId="478"/>
          <ac:graphicFrameMkLst>
            <pc:docMk/>
            <pc:sldMk cId="3183321668" sldId="262"/>
            <ac:graphicFrameMk id="58" creationId="{AE9F88A9-ECF9-4F95-BE0A-98088731B50A}"/>
          </ac:graphicFrameMkLst>
        </pc:graphicFrameChg>
        <pc:graphicFrameChg chg="del">
          <ac:chgData name="Dragana  Misita" userId="011df381-a74e-4309-ae79-b512a1936061" providerId="ADAL" clId="{5D723454-0217-4346-B8F3-627D285442B9}" dt="2022-10-27T19:41:41.843" v="41" actId="478"/>
          <ac:graphicFrameMkLst>
            <pc:docMk/>
            <pc:sldMk cId="3183321668" sldId="262"/>
            <ac:graphicFrameMk id="59" creationId="{F28CD37B-3B66-4DD7-9DF5-774761F28A89}"/>
          </ac:graphicFrameMkLst>
        </pc:graphicFrameChg>
        <pc:graphicFrameChg chg="del">
          <ac:chgData name="Dragana  Misita" userId="011df381-a74e-4309-ae79-b512a1936061" providerId="ADAL" clId="{5D723454-0217-4346-B8F3-627D285442B9}" dt="2022-10-27T19:41:44.219" v="43" actId="478"/>
          <ac:graphicFrameMkLst>
            <pc:docMk/>
            <pc:sldMk cId="3183321668" sldId="262"/>
            <ac:graphicFrameMk id="62" creationId="{E58E8F90-FA3F-4669-8648-E2D7C7A45F66}"/>
          </ac:graphicFrameMkLst>
        </pc:graphicFrameChg>
        <pc:graphicFrameChg chg="del">
          <ac:chgData name="Dragana  Misita" userId="011df381-a74e-4309-ae79-b512a1936061" providerId="ADAL" clId="{5D723454-0217-4346-B8F3-627D285442B9}" dt="2022-10-27T19:41:45.486" v="44" actId="478"/>
          <ac:graphicFrameMkLst>
            <pc:docMk/>
            <pc:sldMk cId="3183321668" sldId="262"/>
            <ac:graphicFrameMk id="63" creationId="{1B63F255-260B-40C9-A5EC-44A6AB451B62}"/>
          </ac:graphicFrameMkLst>
        </pc:graphicFrameChg>
        <pc:picChg chg="mod ord">
          <ac:chgData name="Dragana  Misita" userId="011df381-a74e-4309-ae79-b512a1936061" providerId="ADAL" clId="{5D723454-0217-4346-B8F3-627D285442B9}" dt="2022-10-27T21:17:02.802" v="540" actId="1076"/>
          <ac:picMkLst>
            <pc:docMk/>
            <pc:sldMk cId="3183321668" sldId="262"/>
            <ac:picMk id="16" creationId="{447E5317-60FF-4E85-BDC7-FFAF35A20E6F}"/>
          </ac:picMkLst>
        </pc:picChg>
        <pc:picChg chg="del">
          <ac:chgData name="Dragana  Misita" userId="011df381-a74e-4309-ae79-b512a1936061" providerId="ADAL" clId="{5D723454-0217-4346-B8F3-627D285442B9}" dt="2022-10-27T19:42:09.022" v="57" actId="478"/>
          <ac:picMkLst>
            <pc:docMk/>
            <pc:sldMk cId="3183321668" sldId="262"/>
            <ac:picMk id="25" creationId="{37565E60-8EE7-4C99-8E4D-A44F54FC0F44}"/>
          </ac:picMkLst>
        </pc:picChg>
        <pc:picChg chg="add del mod">
          <ac:chgData name="Dragana  Misita" userId="011df381-a74e-4309-ae79-b512a1936061" providerId="ADAL" clId="{5D723454-0217-4346-B8F3-627D285442B9}" dt="2022-10-27T21:21:37.155" v="599" actId="478"/>
          <ac:picMkLst>
            <pc:docMk/>
            <pc:sldMk cId="3183321668" sldId="262"/>
            <ac:picMk id="33" creationId="{128D22FF-72F2-4E4F-C418-056999B4F36B}"/>
          </ac:picMkLst>
        </pc:picChg>
        <pc:picChg chg="add del mod">
          <ac:chgData name="Dragana  Misita" userId="011df381-a74e-4309-ae79-b512a1936061" providerId="ADAL" clId="{5D723454-0217-4346-B8F3-627D285442B9}" dt="2022-10-27T21:22:40.087" v="649" actId="478"/>
          <ac:picMkLst>
            <pc:docMk/>
            <pc:sldMk cId="3183321668" sldId="262"/>
            <ac:picMk id="34" creationId="{1620DC5B-CEF1-6E01-E5ED-043B74EE54DB}"/>
          </ac:picMkLst>
        </pc:picChg>
        <pc:picChg chg="add del mod">
          <ac:chgData name="Dragana  Misita" userId="011df381-a74e-4309-ae79-b512a1936061" providerId="ADAL" clId="{5D723454-0217-4346-B8F3-627D285442B9}" dt="2022-10-27T21:25:00.168" v="708" actId="478"/>
          <ac:picMkLst>
            <pc:docMk/>
            <pc:sldMk cId="3183321668" sldId="262"/>
            <ac:picMk id="39" creationId="{A2971D34-E705-BFB1-6380-12D7056BFACB}"/>
          </ac:picMkLst>
        </pc:picChg>
        <pc:picChg chg="add del mod">
          <ac:chgData name="Dragana  Misita" userId="011df381-a74e-4309-ae79-b512a1936061" providerId="ADAL" clId="{5D723454-0217-4346-B8F3-627D285442B9}" dt="2022-10-27T21:19:41.158" v="565" actId="478"/>
          <ac:picMkLst>
            <pc:docMk/>
            <pc:sldMk cId="3183321668" sldId="262"/>
            <ac:picMk id="41" creationId="{BFCE8527-675E-73B6-09F6-CF1B8763757E}"/>
          </ac:picMkLst>
        </pc:picChg>
        <pc:picChg chg="add mod">
          <ac:chgData name="Dragana  Misita" userId="011df381-a74e-4309-ae79-b512a1936061" providerId="ADAL" clId="{5D723454-0217-4346-B8F3-627D285442B9}" dt="2022-10-27T21:23:38.249" v="689" actId="1076"/>
          <ac:picMkLst>
            <pc:docMk/>
            <pc:sldMk cId="3183321668" sldId="262"/>
            <ac:picMk id="47" creationId="{EEB69905-4249-7DF2-0034-7AAE2E7A26CF}"/>
          </ac:picMkLst>
        </pc:picChg>
      </pc:sldChg>
      <pc:sldChg chg="del">
        <pc:chgData name="Dragana  Misita" userId="011df381-a74e-4309-ae79-b512a1936061" providerId="ADAL" clId="{5D723454-0217-4346-B8F3-627D285442B9}" dt="2022-10-27T21:36:19.215" v="894" actId="47"/>
        <pc:sldMkLst>
          <pc:docMk/>
          <pc:sldMk cId="2173490508" sldId="263"/>
        </pc:sldMkLst>
      </pc:sldChg>
    </pc:docChg>
  </pc:docChgLst>
  <pc:docChgLst>
    <pc:chgData name="Dragana  Misita" userId="S::dragana@reichertandassociates.ca::011df381-a74e-4309-ae79-b512a1936061" providerId="AD" clId="Web-{A131364D-AF9D-E964-BA4A-C9CD4DC5D355}"/>
    <pc:docChg chg="modSld">
      <pc:chgData name="Dragana  Misita" userId="S::dragana@reichertandassociates.ca::011df381-a74e-4309-ae79-b512a1936061" providerId="AD" clId="Web-{A131364D-AF9D-E964-BA4A-C9CD4DC5D355}" dt="2022-03-01T18:09:52.639" v="11" actId="1076"/>
      <pc:docMkLst>
        <pc:docMk/>
      </pc:docMkLst>
      <pc:sldChg chg="modSp">
        <pc:chgData name="Dragana  Misita" userId="S::dragana@reichertandassociates.ca::011df381-a74e-4309-ae79-b512a1936061" providerId="AD" clId="Web-{A131364D-AF9D-E964-BA4A-C9CD4DC5D355}" dt="2022-03-01T18:09:52.639" v="11" actId="1076"/>
        <pc:sldMkLst>
          <pc:docMk/>
          <pc:sldMk cId="3183321668" sldId="262"/>
        </pc:sldMkLst>
        <pc:spChg chg="mod">
          <ac:chgData name="Dragana  Misita" userId="S::dragana@reichertandassociates.ca::011df381-a74e-4309-ae79-b512a1936061" providerId="AD" clId="Web-{A131364D-AF9D-E964-BA4A-C9CD4DC5D355}" dt="2022-03-01T18:09:12.452" v="3" actId="20577"/>
          <ac:spMkLst>
            <pc:docMk/>
            <pc:sldMk cId="3183321668" sldId="262"/>
            <ac:spMk id="49" creationId="{0E03E343-ACCF-400F-B0F1-40777D3BED32}"/>
          </ac:spMkLst>
        </pc:spChg>
        <pc:spChg chg="mod">
          <ac:chgData name="Dragana  Misita" userId="S::dragana@reichertandassociates.ca::011df381-a74e-4309-ae79-b512a1936061" providerId="AD" clId="Web-{A131364D-AF9D-E964-BA4A-C9CD4DC5D355}" dt="2022-03-01T18:09:27.968" v="7" actId="20577"/>
          <ac:spMkLst>
            <pc:docMk/>
            <pc:sldMk cId="3183321668" sldId="262"/>
            <ac:spMk id="54" creationId="{7FB0FBBC-4F3B-431A-AE21-223E92F12D7C}"/>
          </ac:spMkLst>
        </pc:spChg>
        <pc:spChg chg="mod">
          <ac:chgData name="Dragana  Misita" userId="S::dragana@reichertandassociates.ca::011df381-a74e-4309-ae79-b512a1936061" providerId="AD" clId="Web-{A131364D-AF9D-E964-BA4A-C9CD4DC5D355}" dt="2022-03-01T18:09:43.233" v="9" actId="20577"/>
          <ac:spMkLst>
            <pc:docMk/>
            <pc:sldMk cId="3183321668" sldId="262"/>
            <ac:spMk id="61" creationId="{0A275A75-3800-4343-8DCF-F8449870A437}"/>
          </ac:spMkLst>
        </pc:spChg>
        <pc:spChg chg="mod">
          <ac:chgData name="Dragana  Misita" userId="S::dragana@reichertandassociates.ca::011df381-a74e-4309-ae79-b512a1936061" providerId="AD" clId="Web-{A131364D-AF9D-E964-BA4A-C9CD4DC5D355}" dt="2022-03-01T18:09:52.639" v="11" actId="1076"/>
          <ac:spMkLst>
            <pc:docMk/>
            <pc:sldMk cId="3183321668" sldId="262"/>
            <ac:spMk id="75" creationId="{0C719FC9-3DEA-486F-9038-194B6EB2C970}"/>
          </ac:spMkLst>
        </pc:spChg>
        <pc:spChg chg="mod">
          <ac:chgData name="Dragana  Misita" userId="S::dragana@reichertandassociates.ca::011df381-a74e-4309-ae79-b512a1936061" providerId="AD" clId="Web-{A131364D-AF9D-E964-BA4A-C9CD4DC5D355}" dt="2022-03-01T18:09:01.890" v="1" actId="20577"/>
          <ac:spMkLst>
            <pc:docMk/>
            <pc:sldMk cId="3183321668" sldId="262"/>
            <ac:spMk id="78" creationId="{45FD18C6-3D5A-4B2C-A731-DB053DF92F48}"/>
          </ac:spMkLst>
        </pc:spChg>
        <pc:spChg chg="mod">
          <ac:chgData name="Dragana  Misita" userId="S::dragana@reichertandassociates.ca::011df381-a74e-4309-ae79-b512a1936061" providerId="AD" clId="Web-{A131364D-AF9D-E964-BA4A-C9CD4DC5D355}" dt="2022-03-01T18:09:37.296" v="8" actId="20577"/>
          <ac:spMkLst>
            <pc:docMk/>
            <pc:sldMk cId="3183321668" sldId="262"/>
            <ac:spMk id="80" creationId="{B5FD3D4D-2CB8-422C-9D5B-6A0FEFBCA4CE}"/>
          </ac:spMkLst>
        </pc:spChg>
        <pc:spChg chg="mod">
          <ac:chgData name="Dragana  Misita" userId="S::dragana@reichertandassociates.ca::011df381-a74e-4309-ae79-b512a1936061" providerId="AD" clId="Web-{A131364D-AF9D-E964-BA4A-C9CD4DC5D355}" dt="2022-03-01T18:09:47.561" v="10" actId="20577"/>
          <ac:spMkLst>
            <pc:docMk/>
            <pc:sldMk cId="3183321668" sldId="262"/>
            <ac:spMk id="81" creationId="{B7089F45-F46A-4B77-8F78-CD898AFB063B}"/>
          </ac:spMkLst>
        </pc:spChg>
      </pc:sldChg>
    </pc:docChg>
  </pc:docChgLst>
  <pc:docChgLst>
    <pc:chgData name="Katherine Coatta" userId="S::katherine@reichertandassociates.ca::845938df-3a78-4802-92fe-3474c104a4c6" providerId="AD" clId="Web-{6A0173B5-0A16-7840-AB5B-2B698CA56896}"/>
    <pc:docChg chg="modSld">
      <pc:chgData name="Katherine Coatta" userId="S::katherine@reichertandassociates.ca::845938df-3a78-4802-92fe-3474c104a4c6" providerId="AD" clId="Web-{6A0173B5-0A16-7840-AB5B-2B698CA56896}" dt="2023-01-03T17:08:46.134" v="8" actId="20577"/>
      <pc:docMkLst>
        <pc:docMk/>
      </pc:docMkLst>
      <pc:sldChg chg="delSp modSp">
        <pc:chgData name="Katherine Coatta" userId="S::katherine@reichertandassociates.ca::845938df-3a78-4802-92fe-3474c104a4c6" providerId="AD" clId="Web-{6A0173B5-0A16-7840-AB5B-2B698CA56896}" dt="2023-01-03T17:08:46.134" v="8" actId="20577"/>
        <pc:sldMkLst>
          <pc:docMk/>
          <pc:sldMk cId="3183321668" sldId="262"/>
        </pc:sldMkLst>
        <pc:spChg chg="del">
          <ac:chgData name="Katherine Coatta" userId="S::katherine@reichertandassociates.ca::845938df-3a78-4802-92fe-3474c104a4c6" providerId="AD" clId="Web-{6A0173B5-0A16-7840-AB5B-2B698CA56896}" dt="2023-01-03T17:04:13.674" v="0"/>
          <ac:spMkLst>
            <pc:docMk/>
            <pc:sldMk cId="3183321668" sldId="262"/>
            <ac:spMk id="4" creationId="{2B4A7EDF-DFD7-486F-AACB-83811369A57D}"/>
          </ac:spMkLst>
        </pc:spChg>
        <pc:spChg chg="mod">
          <ac:chgData name="Katherine Coatta" userId="S::katherine@reichertandassociates.ca::845938df-3a78-4802-92fe-3474c104a4c6" providerId="AD" clId="Web-{6A0173B5-0A16-7840-AB5B-2B698CA56896}" dt="2023-01-03T17:08:17.258" v="6" actId="20577"/>
          <ac:spMkLst>
            <pc:docMk/>
            <pc:sldMk cId="3183321668" sldId="262"/>
            <ac:spMk id="5" creationId="{D5F176FD-A687-AE9F-E801-34417DA813CA}"/>
          </ac:spMkLst>
        </pc:spChg>
        <pc:spChg chg="mod">
          <ac:chgData name="Katherine Coatta" userId="S::katherine@reichertandassociates.ca::845938df-3a78-4802-92fe-3474c104a4c6" providerId="AD" clId="Web-{6A0173B5-0A16-7840-AB5B-2B698CA56896}" dt="2023-01-03T17:08:09.461" v="2" actId="20577"/>
          <ac:spMkLst>
            <pc:docMk/>
            <pc:sldMk cId="3183321668" sldId="262"/>
            <ac:spMk id="24" creationId="{3847044A-620E-B6B8-8DF2-8F767C531A71}"/>
          </ac:spMkLst>
        </pc:spChg>
        <pc:spChg chg="mod">
          <ac:chgData name="Katherine Coatta" userId="S::katherine@reichertandassociates.ca::845938df-3a78-4802-92fe-3474c104a4c6" providerId="AD" clId="Web-{6A0173B5-0A16-7840-AB5B-2B698CA56896}" dt="2023-01-03T17:08:46.134" v="8" actId="20577"/>
          <ac:spMkLst>
            <pc:docMk/>
            <pc:sldMk cId="3183321668" sldId="262"/>
            <ac:spMk id="82" creationId="{65491FFB-0F9C-43A5-AEBA-D8403F7C7DD3}"/>
          </ac:spMkLst>
        </pc:spChg>
      </pc:sldChg>
    </pc:docChg>
  </pc:docChgLst>
  <pc:docChgLst>
    <pc:chgData name="Dragana  Misita" userId="011df381-a74e-4309-ae79-b512a1936061" providerId="ADAL" clId="{01D94117-EE05-4234-996E-2BB22C5E6B31}"/>
    <pc:docChg chg="modSld">
      <pc:chgData name="Dragana  Misita" userId="011df381-a74e-4309-ae79-b512a1936061" providerId="ADAL" clId="{01D94117-EE05-4234-996E-2BB22C5E6B31}" dt="2022-08-16T16:06:37.804" v="1" actId="20577"/>
      <pc:docMkLst>
        <pc:docMk/>
      </pc:docMkLst>
      <pc:sldChg chg="modSp mod">
        <pc:chgData name="Dragana  Misita" userId="011df381-a74e-4309-ae79-b512a1936061" providerId="ADAL" clId="{01D94117-EE05-4234-996E-2BB22C5E6B31}" dt="2022-08-16T16:06:37.804" v="1" actId="20577"/>
        <pc:sldMkLst>
          <pc:docMk/>
          <pc:sldMk cId="3183321668" sldId="262"/>
        </pc:sldMkLst>
        <pc:spChg chg="mod">
          <ac:chgData name="Dragana  Misita" userId="011df381-a74e-4309-ae79-b512a1936061" providerId="ADAL" clId="{01D94117-EE05-4234-996E-2BB22C5E6B31}" dt="2022-08-16T16:06:37.804" v="1" actId="20577"/>
          <ac:spMkLst>
            <pc:docMk/>
            <pc:sldMk cId="3183321668" sldId="262"/>
            <ac:spMk id="82" creationId="{65491FFB-0F9C-43A5-AEBA-D8403F7C7DD3}"/>
          </ac:spMkLst>
        </pc:spChg>
      </pc:sldChg>
    </pc:docChg>
  </pc:docChgLst>
  <pc:docChgLst>
    <pc:chgData name="Katherine Coatta" userId="S::katherine@reichertandassociates.ca::845938df-3a78-4802-92fe-3474c104a4c6" providerId="AD" clId="Web-{550007EF-BB09-004D-A389-3A1740AA93BD}"/>
    <pc:docChg chg="modSld">
      <pc:chgData name="Katherine Coatta" userId="S::katherine@reichertandassociates.ca::845938df-3a78-4802-92fe-3474c104a4c6" providerId="AD" clId="Web-{550007EF-BB09-004D-A389-3A1740AA93BD}" dt="2022-10-27T21:50:09.386" v="12" actId="20577"/>
      <pc:docMkLst>
        <pc:docMk/>
      </pc:docMkLst>
      <pc:sldChg chg="modSp">
        <pc:chgData name="Katherine Coatta" userId="S::katherine@reichertandassociates.ca::845938df-3a78-4802-92fe-3474c104a4c6" providerId="AD" clId="Web-{550007EF-BB09-004D-A389-3A1740AA93BD}" dt="2022-10-27T21:50:09.386" v="12" actId="20577"/>
        <pc:sldMkLst>
          <pc:docMk/>
          <pc:sldMk cId="3183321668" sldId="262"/>
        </pc:sldMkLst>
        <pc:spChg chg="mod">
          <ac:chgData name="Katherine Coatta" userId="S::katherine@reichertandassociates.ca::845938df-3a78-4802-92fe-3474c104a4c6" providerId="AD" clId="Web-{550007EF-BB09-004D-A389-3A1740AA93BD}" dt="2022-10-27T21:50:06.979" v="4" actId="20577"/>
          <ac:spMkLst>
            <pc:docMk/>
            <pc:sldMk cId="3183321668" sldId="262"/>
            <ac:spMk id="12" creationId="{482F7276-7BDF-6339-EB5B-EEF0B186ED49}"/>
          </ac:spMkLst>
        </pc:spChg>
        <pc:spChg chg="mod">
          <ac:chgData name="Katherine Coatta" userId="S::katherine@reichertandassociates.ca::845938df-3a78-4802-92fe-3474c104a4c6" providerId="AD" clId="Web-{550007EF-BB09-004D-A389-3A1740AA93BD}" dt="2022-10-27T21:50:09.386" v="12" actId="20577"/>
          <ac:spMkLst>
            <pc:docMk/>
            <pc:sldMk cId="3183321668" sldId="262"/>
            <ac:spMk id="22" creationId="{74342A89-5923-428E-63FF-23A34D831768}"/>
          </ac:spMkLst>
        </pc:spChg>
      </pc:sldChg>
    </pc:docChg>
  </pc:docChgLst>
  <pc:docChgLst>
    <pc:chgData name="Katherine Coatta" userId="845938df-3a78-4802-92fe-3474c104a4c6" providerId="ADAL" clId="{61B0FFAF-FF0C-4B69-B9CE-EA131381EF43}"/>
    <pc:docChg chg="custSel modSld">
      <pc:chgData name="Katherine Coatta" userId="845938df-3a78-4802-92fe-3474c104a4c6" providerId="ADAL" clId="{61B0FFAF-FF0C-4B69-B9CE-EA131381EF43}" dt="2023-01-03T17:12:49.492" v="8" actId="20577"/>
      <pc:docMkLst>
        <pc:docMk/>
      </pc:docMkLst>
      <pc:sldChg chg="modSp mod">
        <pc:chgData name="Katherine Coatta" userId="845938df-3a78-4802-92fe-3474c104a4c6" providerId="ADAL" clId="{61B0FFAF-FF0C-4B69-B9CE-EA131381EF43}" dt="2023-01-03T17:12:49.492" v="8" actId="20577"/>
        <pc:sldMkLst>
          <pc:docMk/>
          <pc:sldMk cId="3183321668" sldId="262"/>
        </pc:sldMkLst>
        <pc:spChg chg="mod">
          <ac:chgData name="Katherine Coatta" userId="845938df-3a78-4802-92fe-3474c104a4c6" providerId="ADAL" clId="{61B0FFAF-FF0C-4B69-B9CE-EA131381EF43}" dt="2023-01-03T17:11:27.630" v="0" actId="20577"/>
          <ac:spMkLst>
            <pc:docMk/>
            <pc:sldMk cId="3183321668" sldId="262"/>
            <ac:spMk id="9" creationId="{5FEA9917-D45A-4616-B08C-235A20FA6634}"/>
          </ac:spMkLst>
        </pc:spChg>
        <pc:spChg chg="mod">
          <ac:chgData name="Katherine Coatta" userId="845938df-3a78-4802-92fe-3474c104a4c6" providerId="ADAL" clId="{61B0FFAF-FF0C-4B69-B9CE-EA131381EF43}" dt="2023-01-03T17:12:49.492" v="8" actId="20577"/>
          <ac:spMkLst>
            <pc:docMk/>
            <pc:sldMk cId="3183321668" sldId="262"/>
            <ac:spMk id="12" creationId="{482F7276-7BDF-6339-EB5B-EEF0B186ED4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190750" y="704850"/>
            <a:ext cx="2720975" cy="3519488"/>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2192338" y="704850"/>
            <a:ext cx="2719387"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168366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r>
              <a:rPr lang="en-US"/>
              <a:t>Click to edit Master title style</a:t>
            </a:r>
            <a:endParaRPr/>
          </a:p>
        </p:txBody>
      </p:sp>
      <p:sp>
        <p:nvSpPr>
          <p:cNvPr id="11" name="Shape 11"/>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r>
              <a:rPr lang="en-US"/>
              <a:t>Click to edit Master subtitle style</a:t>
            </a:r>
            <a:endParaRPr/>
          </a:p>
        </p:txBody>
      </p:sp>
      <p:sp>
        <p:nvSpPr>
          <p:cNvPr id="12" name="Shape 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27" name="Shape 2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r>
              <a:rPr lang="en-US"/>
              <a:t>Click to edit Master title style</a:t>
            </a:r>
            <a:endParaRPr/>
          </a:p>
        </p:txBody>
      </p:sp>
      <p:sp>
        <p:nvSpPr>
          <p:cNvPr id="30" name="Shape 30"/>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a:r>
              <a:rPr lang="en-US"/>
              <a:t>Edit Master text styles</a:t>
            </a:r>
          </a:p>
        </p:txBody>
      </p:sp>
      <p:sp>
        <p:nvSpPr>
          <p:cNvPr id="31" name="Shape 3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en-US"/>
              <a:t>Click to edit Master title style</a:t>
            </a:r>
            <a:endParaRPr/>
          </a:p>
        </p:txBody>
      </p:sp>
      <p:sp>
        <p:nvSpPr>
          <p:cNvPr id="34" name="Shape 3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r>
              <a:rPr lang="en-US"/>
              <a:t>Click to edit Master title style</a:t>
            </a:r>
            <a:endParaRPr/>
          </a:p>
        </p:txBody>
      </p:sp>
      <p:sp>
        <p:nvSpPr>
          <p:cNvPr id="38" name="Shape 38"/>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r>
              <a:rPr lang="en-US"/>
              <a:t>Click to edit Master subtitle style</a:t>
            </a:r>
            <a:endParaRPr/>
          </a:p>
        </p:txBody>
      </p:sp>
      <p:sp>
        <p:nvSpPr>
          <p:cNvPr id="39" name="Shape 3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pPr lvl="0"/>
            <a:r>
              <a:rPr lang="en-US"/>
              <a:t>Edit Master text styles</a:t>
            </a:r>
          </a:p>
        </p:txBody>
      </p:sp>
      <p:sp>
        <p:nvSpPr>
          <p:cNvPr id="40" name="Shape 4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pPr lvl="0"/>
            <a:r>
              <a:rPr lang="en-US"/>
              <a:t>Edit Master text styles</a:t>
            </a:r>
          </a:p>
        </p:txBody>
      </p:sp>
      <p:sp>
        <p:nvSpPr>
          <p:cNvPr id="43" name="Shape 4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264945" y="2163089"/>
            <a:ext cx="7242600" cy="38397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rPr lang="en-US"/>
              <a:t>Click to edit Master title style</a:t>
            </a:r>
            <a:endParaRPr/>
          </a:p>
        </p:txBody>
      </p:sp>
      <p:sp>
        <p:nvSpPr>
          <p:cNvPr id="46" name="Shape 46"/>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pPr lvl="0"/>
            <a:r>
              <a:rPr lang="en-US"/>
              <a:t>Edit Master text styles</a:t>
            </a:r>
          </a:p>
        </p:txBody>
      </p:sp>
      <p:sp>
        <p:nvSpPr>
          <p:cNvPr id="47" name="Shape 4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3" r:id="rId3"/>
    <p:sldLayoutId id="2147483654" r:id="rId4"/>
    <p:sldLayoutId id="2147483655" r:id="rId5"/>
    <p:sldLayoutId id="2147483656" r:id="rId6"/>
    <p:sldLayoutId id="2147483657" r:id="rId7"/>
    <p:sldLayoutId id="2147483658" r:id="rId8"/>
  </p:sldLayoutIdLst>
  <p:hf hd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hyperlink" Target="http://www.raceapp.ca/" TargetMode="External"/><Relationship Id="rId4" Type="http://schemas.openxmlformats.org/officeDocument/2006/relationships/image" Target="../media/image2.png"/><Relationship Id="rId9"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3" name="Rectangle 2">
            <a:extLst>
              <a:ext uri="{FF2B5EF4-FFF2-40B4-BE49-F238E27FC236}">
                <a16:creationId xmlns:a16="http://schemas.microsoft.com/office/drawing/2014/main" id="{0F5F744F-7AB1-88DD-9B1B-98AF69EA15BA}"/>
              </a:ext>
            </a:extLst>
          </p:cNvPr>
          <p:cNvSpPr/>
          <p:nvPr/>
        </p:nvSpPr>
        <p:spPr>
          <a:xfrm>
            <a:off x="4113591" y="6756025"/>
            <a:ext cx="3658809" cy="333188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0" i="0">
                <a:solidFill>
                  <a:srgbClr val="000000"/>
                </a:solidFill>
                <a:effectLst/>
                <a:latin typeface="Times New Roman" panose="02020603050405020304" pitchFamily="18" charset="0"/>
              </a:rPr>
              <a:t> </a:t>
            </a:r>
            <a:endParaRPr lang="en-CA"/>
          </a:p>
        </p:txBody>
      </p:sp>
      <p:sp>
        <p:nvSpPr>
          <p:cNvPr id="71" name="Rectangle 70">
            <a:extLst>
              <a:ext uri="{FF2B5EF4-FFF2-40B4-BE49-F238E27FC236}">
                <a16:creationId xmlns:a16="http://schemas.microsoft.com/office/drawing/2014/main" id="{75F1B46E-A478-4477-8BF0-A846C8D4977A}"/>
              </a:ext>
            </a:extLst>
          </p:cNvPr>
          <p:cNvSpPr/>
          <p:nvPr/>
        </p:nvSpPr>
        <p:spPr>
          <a:xfrm>
            <a:off x="-22773" y="6756025"/>
            <a:ext cx="4194044" cy="333188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0" i="0">
                <a:solidFill>
                  <a:srgbClr val="000000"/>
                </a:solidFill>
                <a:effectLst/>
                <a:latin typeface="Times New Roman" panose="02020603050405020304" pitchFamily="18" charset="0"/>
              </a:rPr>
              <a:t> </a:t>
            </a:r>
            <a:endParaRPr lang="en-CA"/>
          </a:p>
        </p:txBody>
      </p:sp>
      <p:sp>
        <p:nvSpPr>
          <p:cNvPr id="56" name="Shape 56"/>
          <p:cNvSpPr txBox="1"/>
          <p:nvPr/>
        </p:nvSpPr>
        <p:spPr>
          <a:xfrm>
            <a:off x="412326" y="1117668"/>
            <a:ext cx="2743200" cy="320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ru" sz="2400">
                <a:solidFill>
                  <a:srgbClr val="FFFFFF"/>
                </a:solidFill>
              </a:rPr>
              <a:t>How to ace a</a:t>
            </a:r>
            <a:endParaRPr sz="2400">
              <a:solidFill>
                <a:srgbClr val="FFFFFF"/>
              </a:solidFill>
            </a:endParaRPr>
          </a:p>
        </p:txBody>
      </p:sp>
      <p:sp>
        <p:nvSpPr>
          <p:cNvPr id="23" name="TextBox 22">
            <a:extLst>
              <a:ext uri="{FF2B5EF4-FFF2-40B4-BE49-F238E27FC236}">
                <a16:creationId xmlns:a16="http://schemas.microsoft.com/office/drawing/2014/main" id="{8739FA24-955C-4A16-9D87-7C40C6EB2179}"/>
              </a:ext>
            </a:extLst>
          </p:cNvPr>
          <p:cNvSpPr txBox="1"/>
          <p:nvPr/>
        </p:nvSpPr>
        <p:spPr>
          <a:xfrm>
            <a:off x="0" y="12431"/>
            <a:ext cx="7772400" cy="685800"/>
          </a:xfrm>
          <a:prstGeom prst="rect">
            <a:avLst/>
          </a:prstGeom>
          <a:solidFill>
            <a:schemeClr val="bg1"/>
          </a:solidFill>
        </p:spPr>
        <p:txBody>
          <a:bodyPr wrap="square" rtlCol="0">
            <a:spAutoFit/>
          </a:bodyPr>
          <a:lstStyle/>
          <a:p>
            <a:endParaRPr lang="en-CA"/>
          </a:p>
        </p:txBody>
      </p:sp>
      <p:sp>
        <p:nvSpPr>
          <p:cNvPr id="31" name="TextBox 30">
            <a:extLst>
              <a:ext uri="{FF2B5EF4-FFF2-40B4-BE49-F238E27FC236}">
                <a16:creationId xmlns:a16="http://schemas.microsoft.com/office/drawing/2014/main" id="{DE5B62DD-5524-424B-A692-F7ACBB592112}"/>
              </a:ext>
            </a:extLst>
          </p:cNvPr>
          <p:cNvSpPr txBox="1"/>
          <p:nvPr/>
        </p:nvSpPr>
        <p:spPr>
          <a:xfrm>
            <a:off x="140320" y="209661"/>
            <a:ext cx="2103947" cy="369332"/>
          </a:xfrm>
          <a:prstGeom prst="rect">
            <a:avLst/>
          </a:prstGeom>
          <a:noFill/>
        </p:spPr>
        <p:txBody>
          <a:bodyPr wrap="square" rtlCol="0">
            <a:spAutoFit/>
          </a:bodyPr>
          <a:lstStyle/>
          <a:p>
            <a:pPr algn="ctr"/>
            <a:r>
              <a:rPr lang="en-CA" sz="1800" b="1">
                <a:solidFill>
                  <a:schemeClr val="bg1"/>
                </a:solidFill>
                <a:latin typeface="Segoe UI Light" panose="020B0502040204020203" pitchFamily="34" charset="0"/>
                <a:cs typeface="Segoe UI Light" panose="020B0502040204020203" pitchFamily="34" charset="0"/>
              </a:rPr>
              <a:t>About the survey</a:t>
            </a:r>
          </a:p>
        </p:txBody>
      </p:sp>
      <p:sp>
        <p:nvSpPr>
          <p:cNvPr id="8" name="Slide Number Placeholder 7">
            <a:extLst>
              <a:ext uri="{FF2B5EF4-FFF2-40B4-BE49-F238E27FC236}">
                <a16:creationId xmlns:a16="http://schemas.microsoft.com/office/drawing/2014/main" id="{B3C39443-C646-4EB2-A376-811C2AE7A531}"/>
              </a:ext>
            </a:extLst>
          </p:cNvPr>
          <p:cNvSpPr>
            <a:spLocks noGrp="1"/>
          </p:cNvSpPr>
          <p:nvPr>
            <p:ph type="sldNum" idx="12"/>
          </p:nvPr>
        </p:nvSpPr>
        <p:spPr>
          <a:xfrm>
            <a:off x="7054229" y="9561448"/>
            <a:ext cx="466500" cy="428345"/>
          </a:xfrm>
        </p:spPr>
        <p:txBody>
          <a:bodyPr/>
          <a:lstStyle/>
          <a:p>
            <a:pPr marL="0" lvl="0" indent="0">
              <a:spcBef>
                <a:spcPts val="0"/>
              </a:spcBef>
              <a:spcAft>
                <a:spcPts val="0"/>
              </a:spcAft>
              <a:buNone/>
            </a:pPr>
            <a:fld id="{00000000-1234-1234-1234-123412341234}" type="slidenum">
              <a:rPr lang="ru" sz="1200" smtClean="0">
                <a:solidFill>
                  <a:schemeClr val="tx1">
                    <a:lumMod val="75000"/>
                    <a:lumOff val="25000"/>
                    <a:alpha val="50000"/>
                  </a:schemeClr>
                </a:solidFill>
                <a:latin typeface="Segoe UI Semibold" panose="020B0702040204020203" pitchFamily="34" charset="0"/>
                <a:cs typeface="Segoe UI Semibold" panose="020B0702040204020203" pitchFamily="34" charset="0"/>
              </a:rPr>
              <a:t>1</a:t>
            </a:fld>
            <a:endParaRPr lang="ru" sz="1200">
              <a:solidFill>
                <a:schemeClr val="tx1">
                  <a:lumMod val="75000"/>
                  <a:lumOff val="25000"/>
                  <a:alpha val="50000"/>
                </a:schemeClr>
              </a:solidFill>
              <a:latin typeface="Segoe UI Semibold" panose="020B0702040204020203" pitchFamily="34" charset="0"/>
              <a:cs typeface="Segoe UI Semibold" panose="020B0702040204020203" pitchFamily="34" charset="0"/>
            </a:endParaRPr>
          </a:p>
        </p:txBody>
      </p:sp>
      <p:sp>
        <p:nvSpPr>
          <p:cNvPr id="9" name="TextBox 8">
            <a:extLst>
              <a:ext uri="{FF2B5EF4-FFF2-40B4-BE49-F238E27FC236}">
                <a16:creationId xmlns:a16="http://schemas.microsoft.com/office/drawing/2014/main" id="{5FEA9917-D45A-4616-B08C-235A20FA6634}"/>
              </a:ext>
            </a:extLst>
          </p:cNvPr>
          <p:cNvSpPr txBox="1"/>
          <p:nvPr/>
        </p:nvSpPr>
        <p:spPr>
          <a:xfrm>
            <a:off x="191858" y="1376367"/>
            <a:ext cx="7388681" cy="1384995"/>
          </a:xfrm>
          <a:prstGeom prst="rect">
            <a:avLst/>
          </a:prstGeom>
          <a:solidFill>
            <a:schemeClr val="accent1"/>
          </a:solidFill>
        </p:spPr>
        <p:txBody>
          <a:bodyPr wrap="square" lIns="108000" tIns="45720" rIns="108000" bIns="45720" rtlCol="0" anchor="t">
            <a:spAutoFit/>
          </a:bodyPr>
          <a:lstStyle/>
          <a:p>
            <a:pPr algn="just"/>
            <a:r>
              <a:rPr lang="en-GB" sz="1200" dirty="0">
                <a:solidFill>
                  <a:schemeClr val="bg1"/>
                </a:solidFill>
                <a:latin typeface="Segoe UI"/>
                <a:cs typeface="Segoe UI"/>
              </a:rPr>
              <a:t>As part of the evaluation of the AMHSU project, family physicians (FPs) were interviewed to 1) assess FPs knowledge and use of the Adult Community Mental Health and Substance Use Services Transition Guideline and 2) explore the transition process for clients returning back to primary care from specialized MHSU services. This document highlights findings from </a:t>
            </a:r>
            <a:r>
              <a:rPr lang="en-GB" sz="1200" b="1" dirty="0">
                <a:solidFill>
                  <a:schemeClr val="bg1"/>
                </a:solidFill>
                <a:latin typeface="Segoe UI"/>
                <a:cs typeface="Segoe UI"/>
              </a:rPr>
              <a:t>9 semi-structured interviews with FPs that were conducted over video call or phone call between June – September 2022</a:t>
            </a:r>
            <a:r>
              <a:rPr lang="en-GB" sz="1200" dirty="0">
                <a:solidFill>
                  <a:schemeClr val="bg1"/>
                </a:solidFill>
                <a:latin typeface="Segoe UI"/>
                <a:cs typeface="Segoe UI"/>
              </a:rPr>
              <a:t>. More specifically, this summary highlights challenges that FPs indicated having during the transition process and how they would like to see this process changed and optimized. </a:t>
            </a:r>
          </a:p>
        </p:txBody>
      </p:sp>
      <p:sp>
        <p:nvSpPr>
          <p:cNvPr id="36" name="TextBox 35">
            <a:extLst>
              <a:ext uri="{FF2B5EF4-FFF2-40B4-BE49-F238E27FC236}">
                <a16:creationId xmlns:a16="http://schemas.microsoft.com/office/drawing/2014/main" id="{C178233A-B5CB-4971-A1DC-05CD14074318}"/>
              </a:ext>
            </a:extLst>
          </p:cNvPr>
          <p:cNvSpPr txBox="1"/>
          <p:nvPr/>
        </p:nvSpPr>
        <p:spPr>
          <a:xfrm>
            <a:off x="-4181" y="698231"/>
            <a:ext cx="7772400" cy="707886"/>
          </a:xfrm>
          <a:prstGeom prst="rect">
            <a:avLst/>
          </a:prstGeom>
          <a:noFill/>
        </p:spPr>
        <p:txBody>
          <a:bodyPr wrap="square" lIns="91440" tIns="45720" rIns="91440" bIns="45720" rtlCol="0" anchor="t">
            <a:spAutoFit/>
          </a:bodyPr>
          <a:lstStyle/>
          <a:p>
            <a:pPr algn="ctr"/>
            <a:r>
              <a:rPr lang="en-CA" sz="2000" b="1">
                <a:solidFill>
                  <a:schemeClr val="accent1"/>
                </a:solidFill>
                <a:effectLst/>
                <a:latin typeface="Calibri" panose="020F0502020204030204" pitchFamily="34" charset="0"/>
                <a:ea typeface="Calibri" panose="020F0502020204030204" pitchFamily="34" charset="0"/>
                <a:cs typeface="Arial" panose="020B0604020202020204" pitchFamily="34" charset="0"/>
              </a:rPr>
              <a:t>Adult Mental Health and Substance Use (AMHSU) Shared Care Project</a:t>
            </a:r>
          </a:p>
          <a:p>
            <a:pPr algn="ctr"/>
            <a:r>
              <a:rPr lang="en-CA" sz="2000">
                <a:solidFill>
                  <a:schemeClr val="accent1"/>
                </a:solidFill>
                <a:effectLst/>
                <a:latin typeface="Calibri" panose="020F0502020204030204" pitchFamily="34" charset="0"/>
                <a:ea typeface="Calibri" panose="020F0502020204030204" pitchFamily="34" charset="0"/>
                <a:cs typeface="Arial" panose="020B0604020202020204" pitchFamily="34" charset="0"/>
              </a:rPr>
              <a:t>Family Physician Interview Summary | September 2022 </a:t>
            </a:r>
          </a:p>
        </p:txBody>
      </p:sp>
      <p:pic>
        <p:nvPicPr>
          <p:cNvPr id="7" name="Picture 6" descr="Graphical user interface&#10;&#10;Description automatically generated with medium confidence">
            <a:extLst>
              <a:ext uri="{FF2B5EF4-FFF2-40B4-BE49-F238E27FC236}">
                <a16:creationId xmlns:a16="http://schemas.microsoft.com/office/drawing/2014/main" id="{A6F13950-CB7D-4E03-ADA3-CE0538166839}"/>
              </a:ext>
            </a:extLst>
          </p:cNvPr>
          <p:cNvPicPr>
            <a:picLocks noChangeAspect="1"/>
          </p:cNvPicPr>
          <p:nvPr/>
        </p:nvPicPr>
        <p:blipFill rotWithShape="1">
          <a:blip r:embed="rId3"/>
          <a:srcRect t="12178" r="10027" b="22506"/>
          <a:stretch/>
        </p:blipFill>
        <p:spPr>
          <a:xfrm>
            <a:off x="2629722" y="36521"/>
            <a:ext cx="2628787" cy="623713"/>
          </a:xfrm>
          <a:prstGeom prst="rect">
            <a:avLst/>
          </a:prstGeom>
        </p:spPr>
      </p:pic>
      <p:pic>
        <p:nvPicPr>
          <p:cNvPr id="14" name="Picture 13" descr="Graphical user interface&#10;&#10;Description automatically generated with low confidence">
            <a:extLst>
              <a:ext uri="{FF2B5EF4-FFF2-40B4-BE49-F238E27FC236}">
                <a16:creationId xmlns:a16="http://schemas.microsoft.com/office/drawing/2014/main" id="{E08B23C1-90FD-494F-893F-622553158F70}"/>
              </a:ext>
            </a:extLst>
          </p:cNvPr>
          <p:cNvPicPr>
            <a:picLocks noChangeAspect="1"/>
          </p:cNvPicPr>
          <p:nvPr/>
        </p:nvPicPr>
        <p:blipFill>
          <a:blip r:embed="rId4"/>
          <a:stretch>
            <a:fillRect/>
          </a:stretch>
        </p:blipFill>
        <p:spPr>
          <a:xfrm>
            <a:off x="140320" y="111685"/>
            <a:ext cx="2386312" cy="596578"/>
          </a:xfrm>
          <a:prstGeom prst="rect">
            <a:avLst/>
          </a:prstGeom>
        </p:spPr>
      </p:pic>
      <p:pic>
        <p:nvPicPr>
          <p:cNvPr id="18" name="Picture 17" descr="Logo, company name&#10;&#10;Description automatically generated">
            <a:extLst>
              <a:ext uri="{FF2B5EF4-FFF2-40B4-BE49-F238E27FC236}">
                <a16:creationId xmlns:a16="http://schemas.microsoft.com/office/drawing/2014/main" id="{F8C91574-0AF8-421B-A357-5000A244FE1C}"/>
              </a:ext>
            </a:extLst>
          </p:cNvPr>
          <p:cNvPicPr>
            <a:picLocks noChangeAspect="1"/>
          </p:cNvPicPr>
          <p:nvPr/>
        </p:nvPicPr>
        <p:blipFill>
          <a:blip r:embed="rId5"/>
          <a:stretch>
            <a:fillRect/>
          </a:stretch>
        </p:blipFill>
        <p:spPr>
          <a:xfrm>
            <a:off x="5643053" y="58255"/>
            <a:ext cx="1788172" cy="678272"/>
          </a:xfrm>
          <a:prstGeom prst="rect">
            <a:avLst/>
          </a:prstGeom>
        </p:spPr>
      </p:pic>
      <p:grpSp>
        <p:nvGrpSpPr>
          <p:cNvPr id="42" name="Group 41">
            <a:extLst>
              <a:ext uri="{FF2B5EF4-FFF2-40B4-BE49-F238E27FC236}">
                <a16:creationId xmlns:a16="http://schemas.microsoft.com/office/drawing/2014/main" id="{CA0ECE37-BF6E-4EF2-88F1-4051389AA756}"/>
              </a:ext>
            </a:extLst>
          </p:cNvPr>
          <p:cNvGrpSpPr/>
          <p:nvPr/>
        </p:nvGrpSpPr>
        <p:grpSpPr>
          <a:xfrm>
            <a:off x="228790" y="2800809"/>
            <a:ext cx="7485364" cy="400110"/>
            <a:chOff x="362898" y="1356791"/>
            <a:chExt cx="7485364" cy="400110"/>
          </a:xfrm>
        </p:grpSpPr>
        <p:sp>
          <p:nvSpPr>
            <p:cNvPr id="45" name="TextBox 44">
              <a:extLst>
                <a:ext uri="{FF2B5EF4-FFF2-40B4-BE49-F238E27FC236}">
                  <a16:creationId xmlns:a16="http://schemas.microsoft.com/office/drawing/2014/main" id="{A91E3058-6AAB-4C6F-9717-A5B914C8E434}"/>
                </a:ext>
              </a:extLst>
            </p:cNvPr>
            <p:cNvSpPr txBox="1"/>
            <p:nvPr/>
          </p:nvSpPr>
          <p:spPr>
            <a:xfrm>
              <a:off x="362898" y="1356791"/>
              <a:ext cx="6812077" cy="400110"/>
            </a:xfrm>
            <a:prstGeom prst="rect">
              <a:avLst/>
            </a:prstGeom>
            <a:noFill/>
          </p:spPr>
          <p:txBody>
            <a:bodyPr wrap="square" lIns="0" rtlCol="0">
              <a:spAutoFit/>
            </a:bodyPr>
            <a:lstStyle/>
            <a:p>
              <a:r>
                <a:rPr lang="en-GB" sz="2000" dirty="0">
                  <a:solidFill>
                    <a:schemeClr val="accent1"/>
                  </a:solidFill>
                  <a:latin typeface="Segoe UI Semibold" panose="020B0702040204020203" pitchFamily="34" charset="0"/>
                  <a:cs typeface="Segoe UI Semibold" panose="020B0702040204020203" pitchFamily="34" charset="0"/>
                </a:rPr>
                <a:t>Transition Challenges Experienced by Family Physicians</a:t>
              </a:r>
              <a:endParaRPr lang="en-CA" sz="2000" dirty="0">
                <a:solidFill>
                  <a:schemeClr val="accent1"/>
                </a:solidFill>
                <a:latin typeface="Segoe UI Semibold" panose="020B0702040204020203" pitchFamily="34" charset="0"/>
                <a:cs typeface="Segoe UI Semibold" panose="020B0702040204020203" pitchFamily="34" charset="0"/>
              </a:endParaRPr>
            </a:p>
          </p:txBody>
        </p:sp>
        <p:sp>
          <p:nvSpPr>
            <p:cNvPr id="46" name="Minus Sign 45">
              <a:extLst>
                <a:ext uri="{FF2B5EF4-FFF2-40B4-BE49-F238E27FC236}">
                  <a16:creationId xmlns:a16="http://schemas.microsoft.com/office/drawing/2014/main" id="{F7E02C91-50F0-475C-B3C7-351B2B8E563E}"/>
                </a:ext>
              </a:extLst>
            </p:cNvPr>
            <p:cNvSpPr/>
            <p:nvPr/>
          </p:nvSpPr>
          <p:spPr>
            <a:xfrm flipV="1">
              <a:off x="6644901" y="1525894"/>
              <a:ext cx="1203361" cy="45719"/>
            </a:xfrm>
            <a:prstGeom prst="mathMinus">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35" name="TextBox 34">
            <a:extLst>
              <a:ext uri="{FF2B5EF4-FFF2-40B4-BE49-F238E27FC236}">
                <a16:creationId xmlns:a16="http://schemas.microsoft.com/office/drawing/2014/main" id="{1212152C-4E7C-4E91-95AF-5454BE045501}"/>
              </a:ext>
            </a:extLst>
          </p:cNvPr>
          <p:cNvSpPr txBox="1"/>
          <p:nvPr/>
        </p:nvSpPr>
        <p:spPr>
          <a:xfrm>
            <a:off x="251760" y="3166710"/>
            <a:ext cx="7384709" cy="276999"/>
          </a:xfrm>
          <a:prstGeom prst="rect">
            <a:avLst/>
          </a:prstGeom>
          <a:noFill/>
        </p:spPr>
        <p:txBody>
          <a:bodyPr wrap="square" lIns="0" tIns="45720" rIns="91440" bIns="45720" rtlCol="0" anchor="t">
            <a:spAutoFit/>
          </a:bodyPr>
          <a:lstStyle/>
          <a:p>
            <a:r>
              <a:rPr lang="en-CA" sz="1200" b="1" dirty="0">
                <a:solidFill>
                  <a:schemeClr val="tx1"/>
                </a:solidFill>
                <a:latin typeface="Segoe UI" panose="020B0502040204020203" pitchFamily="34" charset="0"/>
                <a:ea typeface="Calibri" panose="020F0502020204030204" pitchFamily="34" charset="0"/>
                <a:cs typeface="Segoe UI" panose="020B0502040204020203" pitchFamily="34" charset="0"/>
              </a:rPr>
              <a:t>Challenges experienced w</a:t>
            </a:r>
            <a:r>
              <a:rPr lang="en-CA" sz="1200" b="1"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hile the patient continues to access the services of the MHSU service centre:</a:t>
            </a:r>
            <a:endParaRPr lang="en-GB" sz="900" dirty="0">
              <a:solidFill>
                <a:schemeClr val="tx1"/>
              </a:solidFill>
              <a:latin typeface="Segoe UI" panose="020B0502040204020203" pitchFamily="34" charset="0"/>
              <a:ea typeface="Calibri" panose="020F0502020204030204" pitchFamily="34" charset="0"/>
              <a:cs typeface="Segoe UI" panose="020B0502040204020203" pitchFamily="34" charset="0"/>
            </a:endParaRPr>
          </a:p>
        </p:txBody>
      </p:sp>
      <p:sp>
        <p:nvSpPr>
          <p:cNvPr id="82" name="TextBox 81">
            <a:extLst>
              <a:ext uri="{FF2B5EF4-FFF2-40B4-BE49-F238E27FC236}">
                <a16:creationId xmlns:a16="http://schemas.microsoft.com/office/drawing/2014/main" id="{65491FFB-0F9C-43A5-AEBA-D8403F7C7DD3}"/>
              </a:ext>
            </a:extLst>
          </p:cNvPr>
          <p:cNvSpPr txBox="1"/>
          <p:nvPr/>
        </p:nvSpPr>
        <p:spPr>
          <a:xfrm>
            <a:off x="191859" y="7162402"/>
            <a:ext cx="3706630" cy="2947025"/>
          </a:xfrm>
          <a:prstGeom prst="rect">
            <a:avLst/>
          </a:prstGeom>
          <a:noFill/>
        </p:spPr>
        <p:txBody>
          <a:bodyPr wrap="square" lIns="0" tIns="45720" rIns="91440" bIns="45720" rtlCol="0" anchor="t">
            <a:spAutoFit/>
          </a:bodyPr>
          <a:lstStyle/>
          <a:p>
            <a:pPr algn="just">
              <a:lnSpc>
                <a:spcPct val="107000"/>
              </a:lnSpc>
              <a:spcBef>
                <a:spcPts val="1200"/>
              </a:spcBef>
              <a:spcAft>
                <a:spcPts val="800"/>
              </a:spcAft>
            </a:pPr>
            <a:r>
              <a:rPr lang="en-CA" sz="1200" dirty="0">
                <a:effectLst/>
                <a:latin typeface="Segoe UI"/>
                <a:ea typeface="Calibri" panose="020F0502020204030204" pitchFamily="34" charset="0"/>
                <a:cs typeface="Segoe UI"/>
              </a:rPr>
              <a:t>FPs indicated </a:t>
            </a:r>
            <a:r>
              <a:rPr lang="en-CA" sz="1200" b="1" dirty="0">
                <a:effectLst/>
                <a:latin typeface="Segoe UI"/>
                <a:ea typeface="Calibri" panose="020F0502020204030204" pitchFamily="34" charset="0"/>
                <a:cs typeface="Segoe UI"/>
              </a:rPr>
              <a:t>what changes they would like to see </a:t>
            </a:r>
            <a:r>
              <a:rPr lang="en-CA" sz="1200" dirty="0">
                <a:latin typeface="Segoe UI"/>
                <a:ea typeface="Calibri" panose="020F0502020204030204" pitchFamily="34" charset="0"/>
                <a:cs typeface="Segoe UI"/>
              </a:rPr>
              <a:t>to</a:t>
            </a:r>
            <a:r>
              <a:rPr lang="en-CA" sz="1200" dirty="0">
                <a:effectLst/>
                <a:latin typeface="Segoe UI"/>
                <a:ea typeface="Calibri" panose="020F0502020204030204" pitchFamily="34" charset="0"/>
                <a:cs typeface="Segoe UI"/>
              </a:rPr>
              <a:t> better support their MHSU patients throughout the transition process:</a:t>
            </a:r>
          </a:p>
          <a:p>
            <a:pPr marL="342900" lvl="0" indent="-342900" algn="just">
              <a:lnSpc>
                <a:spcPct val="107000"/>
              </a:lnSpc>
              <a:buFont typeface="Arial" panose="020B0604020202020204" pitchFamily="34" charset="0"/>
              <a:buChar char="•"/>
            </a:pPr>
            <a:r>
              <a:rPr lang="en-CA" sz="1200" dirty="0">
                <a:effectLst/>
                <a:latin typeface="Segoe UI" panose="020B0502040204020203" pitchFamily="34" charset="0"/>
                <a:ea typeface="Calibri" panose="020F0502020204030204" pitchFamily="34" charset="0"/>
                <a:cs typeface="Segoe UI" panose="020B0502040204020203" pitchFamily="34" charset="0"/>
              </a:rPr>
              <a:t>More communication between FPs and clinicians at MHSU service centres </a:t>
            </a:r>
          </a:p>
          <a:p>
            <a:pPr marL="342900" lvl="0" indent="-342900" algn="just">
              <a:lnSpc>
                <a:spcPct val="107000"/>
              </a:lnSpc>
              <a:buFont typeface="Arial" panose="020B0604020202020204" pitchFamily="34" charset="0"/>
              <a:buChar char="•"/>
            </a:pPr>
            <a:r>
              <a:rPr lang="en-CA" sz="1200" dirty="0">
                <a:effectLst/>
                <a:latin typeface="Segoe UI" panose="020B0502040204020203" pitchFamily="34" charset="0"/>
                <a:ea typeface="Calibri" panose="020F0502020204030204" pitchFamily="34" charset="0"/>
                <a:cs typeface="Segoe UI" panose="020B0502040204020203" pitchFamily="34" charset="0"/>
              </a:rPr>
              <a:t>FPs to have more direct, easy and quick access to psychiatrists, psychologists, or other MHSU clinicians </a:t>
            </a:r>
          </a:p>
          <a:p>
            <a:pPr marL="342900" lvl="0" indent="-342900" algn="just">
              <a:lnSpc>
                <a:spcPct val="107000"/>
              </a:lnSpc>
              <a:buFont typeface="Arial" panose="020B0604020202020204" pitchFamily="34" charset="0"/>
              <a:buChar char="•"/>
            </a:pPr>
            <a:r>
              <a:rPr lang="en-CA" sz="1200" dirty="0">
                <a:effectLst/>
                <a:latin typeface="Segoe UI" panose="020B0502040204020203" pitchFamily="34" charset="0"/>
                <a:ea typeface="Calibri" panose="020F0502020204030204" pitchFamily="34" charset="0"/>
                <a:cs typeface="Segoe UI" panose="020B0502040204020203" pitchFamily="34" charset="0"/>
              </a:rPr>
              <a:t>Improved familiarity and relationships between FPs and clinicians at the MHSU service centre </a:t>
            </a:r>
          </a:p>
          <a:p>
            <a:pPr marL="342900" lvl="0" indent="-342900" algn="just">
              <a:lnSpc>
                <a:spcPct val="107000"/>
              </a:lnSpc>
              <a:buFont typeface="Arial" panose="020B0604020202020204" pitchFamily="34" charset="0"/>
              <a:buChar char="•"/>
            </a:pPr>
            <a:r>
              <a:rPr lang="en-CA" sz="1200" dirty="0">
                <a:effectLst/>
                <a:latin typeface="Segoe UI" panose="020B0502040204020203" pitchFamily="34" charset="0"/>
                <a:ea typeface="Calibri" panose="020F0502020204030204" pitchFamily="34" charset="0"/>
                <a:cs typeface="Segoe UI" panose="020B0502040204020203" pitchFamily="34" charset="0"/>
              </a:rPr>
              <a:t>Preferred to have electronic transfer of communication documents vs fax</a:t>
            </a:r>
          </a:p>
          <a:p>
            <a:pPr marL="342900" lvl="0" indent="-342900" algn="just">
              <a:lnSpc>
                <a:spcPct val="107000"/>
              </a:lnSpc>
              <a:spcAft>
                <a:spcPts val="800"/>
              </a:spcAft>
              <a:buFont typeface="Arial" panose="020B0604020202020204" pitchFamily="34" charset="0"/>
              <a:buChar char="•"/>
            </a:pPr>
            <a:r>
              <a:rPr lang="en-CA" sz="1200" dirty="0">
                <a:effectLst/>
                <a:latin typeface="Segoe UI" panose="020B0502040204020203" pitchFamily="34" charset="0"/>
                <a:ea typeface="Calibri" panose="020F0502020204030204" pitchFamily="34" charset="0"/>
                <a:cs typeface="Segoe UI" panose="020B0502040204020203" pitchFamily="34" charset="0"/>
              </a:rPr>
              <a:t>Learning more about </a:t>
            </a:r>
            <a:r>
              <a:rPr lang="en-CA" sz="1200" dirty="0" err="1">
                <a:effectLst/>
                <a:latin typeface="Segoe UI" panose="020B0502040204020203" pitchFamily="34" charset="0"/>
                <a:ea typeface="Calibri" panose="020F0502020204030204" pitchFamily="34" charset="0"/>
                <a:cs typeface="Segoe UI" panose="020B0502040204020203" pitchFamily="34" charset="0"/>
              </a:rPr>
              <a:t>Excelleris</a:t>
            </a:r>
            <a:r>
              <a:rPr lang="en-CA" sz="1200" dirty="0">
                <a:effectLst/>
                <a:latin typeface="Segoe UI" panose="020B0502040204020203" pitchFamily="34" charset="0"/>
                <a:ea typeface="Calibri" panose="020F0502020204030204" pitchFamily="34" charset="0"/>
                <a:cs typeface="Segoe UI" panose="020B0502040204020203" pitchFamily="34" charset="0"/>
              </a:rPr>
              <a:t> (if not already signed up)</a:t>
            </a:r>
          </a:p>
        </p:txBody>
      </p:sp>
      <p:grpSp>
        <p:nvGrpSpPr>
          <p:cNvPr id="2" name="Group 1">
            <a:extLst>
              <a:ext uri="{FF2B5EF4-FFF2-40B4-BE49-F238E27FC236}">
                <a16:creationId xmlns:a16="http://schemas.microsoft.com/office/drawing/2014/main" id="{90D1CBAF-FEF4-4E46-A3EF-1434EF646516}"/>
              </a:ext>
            </a:extLst>
          </p:cNvPr>
          <p:cNvGrpSpPr/>
          <p:nvPr/>
        </p:nvGrpSpPr>
        <p:grpSpPr>
          <a:xfrm>
            <a:off x="179570" y="6776809"/>
            <a:ext cx="4303466" cy="400110"/>
            <a:chOff x="152550" y="6153141"/>
            <a:chExt cx="4880669" cy="400110"/>
          </a:xfrm>
        </p:grpSpPr>
        <p:sp>
          <p:nvSpPr>
            <p:cNvPr id="83" name="TextBox 82">
              <a:extLst>
                <a:ext uri="{FF2B5EF4-FFF2-40B4-BE49-F238E27FC236}">
                  <a16:creationId xmlns:a16="http://schemas.microsoft.com/office/drawing/2014/main" id="{C0A6DE3F-0D6A-4432-8728-DFB8D898EB3C}"/>
                </a:ext>
              </a:extLst>
            </p:cNvPr>
            <p:cNvSpPr txBox="1"/>
            <p:nvPr/>
          </p:nvSpPr>
          <p:spPr>
            <a:xfrm>
              <a:off x="152550" y="6153141"/>
              <a:ext cx="3593340" cy="400110"/>
            </a:xfrm>
            <a:prstGeom prst="rect">
              <a:avLst/>
            </a:prstGeom>
            <a:noFill/>
          </p:spPr>
          <p:txBody>
            <a:bodyPr wrap="square" lIns="0" rtlCol="0">
              <a:spAutoFit/>
            </a:bodyPr>
            <a:lstStyle/>
            <a:p>
              <a:r>
                <a:rPr lang="en-GB" sz="2000" dirty="0">
                  <a:solidFill>
                    <a:schemeClr val="accent1"/>
                  </a:solidFill>
                  <a:latin typeface="Segoe UI Semibold" panose="020B0702040204020203" pitchFamily="34" charset="0"/>
                  <a:cs typeface="Segoe UI Semibold" panose="020B0702040204020203" pitchFamily="34" charset="0"/>
                </a:rPr>
                <a:t>Wishlist</a:t>
              </a:r>
              <a:endParaRPr lang="en-CA" sz="2000" dirty="0">
                <a:solidFill>
                  <a:schemeClr val="accent1"/>
                </a:solidFill>
                <a:latin typeface="Segoe UI Semibold" panose="020B0702040204020203" pitchFamily="34" charset="0"/>
                <a:cs typeface="Segoe UI Semibold" panose="020B0702040204020203" pitchFamily="34" charset="0"/>
              </a:endParaRPr>
            </a:p>
          </p:txBody>
        </p:sp>
        <p:sp>
          <p:nvSpPr>
            <p:cNvPr id="84" name="Minus Sign 83">
              <a:extLst>
                <a:ext uri="{FF2B5EF4-FFF2-40B4-BE49-F238E27FC236}">
                  <a16:creationId xmlns:a16="http://schemas.microsoft.com/office/drawing/2014/main" id="{1128B66D-FDC5-45FA-8687-C62C79E01E1B}"/>
                </a:ext>
              </a:extLst>
            </p:cNvPr>
            <p:cNvSpPr/>
            <p:nvPr/>
          </p:nvSpPr>
          <p:spPr>
            <a:xfrm>
              <a:off x="829438" y="6330336"/>
              <a:ext cx="4203781" cy="45719"/>
            </a:xfrm>
            <a:prstGeom prst="mathMinus">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2" name="TextBox 11">
            <a:extLst>
              <a:ext uri="{FF2B5EF4-FFF2-40B4-BE49-F238E27FC236}">
                <a16:creationId xmlns:a16="http://schemas.microsoft.com/office/drawing/2014/main" id="{482F7276-7BDF-6339-EB5B-EEF0B186ED49}"/>
              </a:ext>
            </a:extLst>
          </p:cNvPr>
          <p:cNvSpPr txBox="1"/>
          <p:nvPr/>
        </p:nvSpPr>
        <p:spPr>
          <a:xfrm>
            <a:off x="251671" y="3413343"/>
            <a:ext cx="4565990" cy="2123658"/>
          </a:xfrm>
          <a:prstGeom prst="rect">
            <a:avLst/>
          </a:prstGeom>
          <a:noFill/>
        </p:spPr>
        <p:txBody>
          <a:bodyPr wrap="square" lIns="0" tIns="45720" rIns="91440" bIns="45720" rtlCol="0" anchor="t">
            <a:spAutoFit/>
          </a:bodyPr>
          <a:lstStyle/>
          <a:p>
            <a:pPr marL="171450" indent="-171450" algn="just">
              <a:buFont typeface="Wingdings" panose="05000000000000000000" pitchFamily="2" charset="2"/>
              <a:buChar char="Ø"/>
            </a:pPr>
            <a:r>
              <a:rPr lang="en-GB" sz="1200" dirty="0">
                <a:solidFill>
                  <a:schemeClr val="tx1"/>
                </a:solidFill>
                <a:latin typeface="Segoe UI"/>
                <a:ea typeface="Calibri" panose="020F0502020204030204" pitchFamily="34" charset="0"/>
                <a:cs typeface="Segoe UI"/>
              </a:rPr>
              <a:t>FPs have </a:t>
            </a:r>
            <a:r>
              <a:rPr lang="en-GB" sz="1200" b="1" dirty="0">
                <a:solidFill>
                  <a:schemeClr val="accent2"/>
                </a:solidFill>
                <a:latin typeface="Segoe UI"/>
                <a:ea typeface="Calibri" panose="020F0502020204030204" pitchFamily="34" charset="0"/>
                <a:cs typeface="Segoe UI"/>
              </a:rPr>
              <a:t>limited 1:1 communication with clinicians at the MHSU centre </a:t>
            </a:r>
            <a:r>
              <a:rPr lang="en-GB" sz="1200" dirty="0">
                <a:solidFill>
                  <a:schemeClr val="tx1"/>
                </a:solidFill>
                <a:latin typeface="Segoe UI"/>
                <a:ea typeface="Calibri" panose="020F0502020204030204" pitchFamily="34" charset="0"/>
                <a:cs typeface="Segoe UI"/>
              </a:rPr>
              <a:t>thus limiting their understanding of what care and services patients are continuing to access at the MHSU centre. FPs also experience difficulties getting in touch with clinicians at the MHSU service centre when they have tried to reach out.</a:t>
            </a:r>
          </a:p>
          <a:p>
            <a:pPr algn="just"/>
            <a:endParaRPr lang="en-GB" sz="1200" dirty="0">
              <a:solidFill>
                <a:schemeClr val="tx1"/>
              </a:solidFill>
              <a:latin typeface="Segoe UI" panose="020B0502040204020203" pitchFamily="34" charset="0"/>
              <a:ea typeface="Calibri" panose="020F0502020204030204" pitchFamily="34" charset="0"/>
              <a:cs typeface="Segoe UI" panose="020B0502040204020203" pitchFamily="34" charset="0"/>
            </a:endParaRPr>
          </a:p>
          <a:p>
            <a:pPr marL="171450" indent="-171450" algn="just">
              <a:buFont typeface="Wingdings" panose="05000000000000000000" pitchFamily="2" charset="2"/>
              <a:buChar char="Ø"/>
            </a:pPr>
            <a:r>
              <a:rPr lang="en-GB" sz="1200" dirty="0">
                <a:solidFill>
                  <a:schemeClr val="tx1"/>
                </a:solidFill>
                <a:latin typeface="Segoe UI"/>
                <a:ea typeface="Calibri" panose="020F0502020204030204" pitchFamily="34" charset="0"/>
                <a:cs typeface="Segoe UI"/>
              </a:rPr>
              <a:t>Some FPs indicated that they were </a:t>
            </a:r>
            <a:r>
              <a:rPr lang="en-GB" sz="1200">
                <a:solidFill>
                  <a:schemeClr val="tx1"/>
                </a:solidFill>
                <a:latin typeface="Segoe UI"/>
                <a:ea typeface="Calibri" panose="020F0502020204030204" pitchFamily="34" charset="0"/>
                <a:cs typeface="Segoe UI"/>
              </a:rPr>
              <a:t>receiving </a:t>
            </a:r>
            <a:r>
              <a:rPr lang="en-GB" sz="1200" b="1">
                <a:solidFill>
                  <a:schemeClr val="accent2"/>
                </a:solidFill>
                <a:latin typeface="Segoe UI"/>
                <a:ea typeface="Calibri" panose="020F0502020204030204" pitchFamily="34" charset="0"/>
                <a:cs typeface="Segoe UI"/>
              </a:rPr>
              <a:t>patient transition letters </a:t>
            </a:r>
            <a:r>
              <a:rPr lang="en-GB" sz="1200" b="1" dirty="0">
                <a:solidFill>
                  <a:schemeClr val="accent2"/>
                </a:solidFill>
                <a:latin typeface="Segoe UI"/>
                <a:ea typeface="Calibri" panose="020F0502020204030204" pitchFamily="34" charset="0"/>
                <a:cs typeface="Segoe UI"/>
              </a:rPr>
              <a:t>via fax which was not idea</a:t>
            </a:r>
            <a:r>
              <a:rPr lang="en-GB" sz="1200" b="1" dirty="0">
                <a:solidFill>
                  <a:srgbClr val="00909E"/>
                </a:solidFill>
                <a:latin typeface="Segoe UI"/>
                <a:ea typeface="Calibri" panose="020F0502020204030204" pitchFamily="34" charset="0"/>
                <a:cs typeface="Segoe UI"/>
              </a:rPr>
              <a:t>l</a:t>
            </a:r>
            <a:r>
              <a:rPr lang="en-GB" sz="1200" b="1" dirty="0">
                <a:solidFill>
                  <a:schemeClr val="tx2">
                    <a:lumMod val="75000"/>
                  </a:schemeClr>
                </a:solidFill>
                <a:latin typeface="Segoe UI"/>
                <a:ea typeface="Calibri" panose="020F0502020204030204" pitchFamily="34" charset="0"/>
                <a:cs typeface="Segoe UI"/>
              </a:rPr>
              <a:t> </a:t>
            </a:r>
            <a:r>
              <a:rPr lang="en-GB" sz="1200" dirty="0">
                <a:solidFill>
                  <a:schemeClr val="tx1"/>
                </a:solidFill>
                <a:latin typeface="Segoe UI"/>
                <a:ea typeface="Calibri" panose="020F0502020204030204" pitchFamily="34" charset="0"/>
                <a:cs typeface="Segoe UI"/>
              </a:rPr>
              <a:t>as the fax system does not integrate with their EMR and sometimes malfunctions thus affecting their ability to receive timely communication. </a:t>
            </a:r>
            <a:endParaRPr lang="en-GB" sz="1200" dirty="0">
              <a:solidFill>
                <a:schemeClr val="tx1"/>
              </a:solidFill>
              <a:latin typeface="Segoe UI" panose="020B0502040204020203" pitchFamily="34" charset="0"/>
              <a:ea typeface="Calibri" panose="020F0502020204030204" pitchFamily="34" charset="0"/>
              <a:cs typeface="Segoe UI" panose="020B0502040204020203" pitchFamily="34" charset="0"/>
            </a:endParaRPr>
          </a:p>
        </p:txBody>
      </p:sp>
      <p:sp>
        <p:nvSpPr>
          <p:cNvPr id="20" name="TextBox 19">
            <a:extLst>
              <a:ext uri="{FF2B5EF4-FFF2-40B4-BE49-F238E27FC236}">
                <a16:creationId xmlns:a16="http://schemas.microsoft.com/office/drawing/2014/main" id="{24AC21B8-4BBA-00BF-11D2-54B900202369}"/>
              </a:ext>
            </a:extLst>
          </p:cNvPr>
          <p:cNvSpPr txBox="1"/>
          <p:nvPr/>
        </p:nvSpPr>
        <p:spPr>
          <a:xfrm>
            <a:off x="251671" y="5559892"/>
            <a:ext cx="7473903" cy="276999"/>
          </a:xfrm>
          <a:prstGeom prst="rect">
            <a:avLst/>
          </a:prstGeom>
          <a:noFill/>
        </p:spPr>
        <p:txBody>
          <a:bodyPr wrap="square" lIns="0" tIns="45720" rIns="91440" bIns="45720" rtlCol="0" anchor="t">
            <a:spAutoFit/>
          </a:bodyPr>
          <a:lstStyle/>
          <a:p>
            <a:r>
              <a:rPr lang="en-GB" sz="1200" b="1" dirty="0">
                <a:solidFill>
                  <a:schemeClr val="tx1"/>
                </a:solidFill>
                <a:latin typeface="Segoe UI" panose="020B0502040204020203" pitchFamily="34" charset="0"/>
                <a:ea typeface="Calibri" panose="020F0502020204030204" pitchFamily="34" charset="0"/>
                <a:cs typeface="Segoe UI" panose="020B0502040204020203" pitchFamily="34" charset="0"/>
              </a:rPr>
              <a:t>Challenges experienced after the patient is discharged from the MHSU service centre:</a:t>
            </a:r>
            <a:endParaRPr lang="en-GB" sz="900" dirty="0">
              <a:solidFill>
                <a:schemeClr val="tx1"/>
              </a:solidFill>
              <a:latin typeface="Segoe UI" panose="020B0502040204020203" pitchFamily="34" charset="0"/>
              <a:ea typeface="Calibri" panose="020F0502020204030204" pitchFamily="34" charset="0"/>
              <a:cs typeface="Segoe UI" panose="020B0502040204020203" pitchFamily="34" charset="0"/>
            </a:endParaRPr>
          </a:p>
        </p:txBody>
      </p:sp>
      <p:sp>
        <p:nvSpPr>
          <p:cNvPr id="22" name="TextBox 21">
            <a:extLst>
              <a:ext uri="{FF2B5EF4-FFF2-40B4-BE49-F238E27FC236}">
                <a16:creationId xmlns:a16="http://schemas.microsoft.com/office/drawing/2014/main" id="{74342A89-5923-428E-63FF-23A34D831768}"/>
              </a:ext>
            </a:extLst>
          </p:cNvPr>
          <p:cNvSpPr txBox="1"/>
          <p:nvPr/>
        </p:nvSpPr>
        <p:spPr>
          <a:xfrm>
            <a:off x="251671" y="5834567"/>
            <a:ext cx="7384798" cy="830997"/>
          </a:xfrm>
          <a:prstGeom prst="rect">
            <a:avLst/>
          </a:prstGeom>
          <a:noFill/>
        </p:spPr>
        <p:txBody>
          <a:bodyPr wrap="square" lIns="0" tIns="45720" rIns="91440" bIns="45720" rtlCol="0" anchor="t">
            <a:spAutoFit/>
          </a:bodyPr>
          <a:lstStyle/>
          <a:p>
            <a:pPr marL="171450" indent="-171450" algn="just">
              <a:buFont typeface="Wingdings" panose="05000000000000000000" pitchFamily="2" charset="2"/>
              <a:buChar char="Ø"/>
            </a:pPr>
            <a:r>
              <a:rPr lang="en-GB" sz="1200" dirty="0">
                <a:solidFill>
                  <a:schemeClr val="tx1"/>
                </a:solidFill>
                <a:latin typeface="Segoe UI" panose="020B0502040204020203" pitchFamily="34" charset="0"/>
                <a:ea typeface="Calibri" panose="020F0502020204030204" pitchFamily="34" charset="0"/>
                <a:cs typeface="Segoe UI" panose="020B0502040204020203" pitchFamily="34" charset="0"/>
              </a:rPr>
              <a:t>Some FPs experience </a:t>
            </a:r>
            <a:r>
              <a:rPr lang="en-GB" sz="1200" b="1" dirty="0">
                <a:solidFill>
                  <a:schemeClr val="accent6"/>
                </a:solidFill>
                <a:latin typeface="Segoe UI" panose="020B0502040204020203" pitchFamily="34" charset="0"/>
                <a:ea typeface="Calibri" panose="020F0502020204030204" pitchFamily="34" charset="0"/>
                <a:cs typeface="Segoe UI" panose="020B0502040204020203" pitchFamily="34" charset="0"/>
              </a:rPr>
              <a:t>long wait-times when trying to get patients re-referred</a:t>
            </a:r>
            <a:r>
              <a:rPr lang="en-GB" sz="1200" dirty="0">
                <a:solidFill>
                  <a:schemeClr val="accent6"/>
                </a:solidFill>
                <a:latin typeface="Segoe UI" panose="020B0502040204020203" pitchFamily="34" charset="0"/>
                <a:ea typeface="Calibri" panose="020F0502020204030204" pitchFamily="34" charset="0"/>
                <a:cs typeface="Segoe UI" panose="020B0502040204020203" pitchFamily="34" charset="0"/>
              </a:rPr>
              <a:t> </a:t>
            </a:r>
            <a:r>
              <a:rPr lang="en-GB" sz="1200" dirty="0">
                <a:solidFill>
                  <a:schemeClr val="tx1"/>
                </a:solidFill>
                <a:latin typeface="Segoe UI" panose="020B0502040204020203" pitchFamily="34" charset="0"/>
                <a:ea typeface="Calibri" panose="020F0502020204030204" pitchFamily="34" charset="0"/>
                <a:cs typeface="Segoe UI" panose="020B0502040204020203" pitchFamily="34" charset="0"/>
              </a:rPr>
              <a:t>to MHSU service centres.</a:t>
            </a:r>
          </a:p>
          <a:p>
            <a:pPr algn="just"/>
            <a:endParaRPr lang="en-GB" sz="1200" dirty="0">
              <a:solidFill>
                <a:schemeClr val="tx1"/>
              </a:solidFill>
              <a:latin typeface="Segoe UI" panose="020B0502040204020203" pitchFamily="34" charset="0"/>
              <a:ea typeface="Calibri" panose="020F0502020204030204" pitchFamily="34" charset="0"/>
              <a:cs typeface="Segoe UI" panose="020B0502040204020203" pitchFamily="34" charset="0"/>
            </a:endParaRPr>
          </a:p>
          <a:p>
            <a:pPr marL="171450" indent="-171450" algn="just">
              <a:buFont typeface="Wingdings" panose="05000000000000000000" pitchFamily="2" charset="2"/>
              <a:buChar char="Ø"/>
            </a:pPr>
            <a:r>
              <a:rPr lang="en-GB" sz="1200" dirty="0">
                <a:solidFill>
                  <a:schemeClr val="tx1"/>
                </a:solidFill>
                <a:latin typeface="Segoe UI"/>
                <a:ea typeface="Calibri" panose="020F0502020204030204" pitchFamily="34" charset="0"/>
                <a:cs typeface="Segoe UI"/>
              </a:rPr>
              <a:t>Some FPs also described </a:t>
            </a:r>
            <a:r>
              <a:rPr lang="en-GB" sz="1200" b="1" dirty="0">
                <a:solidFill>
                  <a:schemeClr val="accent6"/>
                </a:solidFill>
                <a:latin typeface="Segoe UI"/>
                <a:ea typeface="Calibri" panose="020F0502020204030204" pitchFamily="34" charset="0"/>
                <a:cs typeface="Segoe UI"/>
              </a:rPr>
              <a:t>a need for more support with the care of their MHSU patients, particularly ones with complex MHSU health needs.</a:t>
            </a:r>
          </a:p>
        </p:txBody>
      </p:sp>
      <p:sp>
        <p:nvSpPr>
          <p:cNvPr id="24" name="Speech Bubble: Rectangle with Corners Rounded 23">
            <a:extLst>
              <a:ext uri="{FF2B5EF4-FFF2-40B4-BE49-F238E27FC236}">
                <a16:creationId xmlns:a16="http://schemas.microsoft.com/office/drawing/2014/main" id="{3847044A-620E-B6B8-8DF2-8F767C531A71}"/>
              </a:ext>
            </a:extLst>
          </p:cNvPr>
          <p:cNvSpPr/>
          <p:nvPr/>
        </p:nvSpPr>
        <p:spPr>
          <a:xfrm>
            <a:off x="4940490" y="3489198"/>
            <a:ext cx="2695979" cy="1972577"/>
          </a:xfrm>
          <a:prstGeom prst="wedgeRoundRectCallout">
            <a:avLst>
              <a:gd name="adj1" fmla="val -55577"/>
              <a:gd name="adj2" fmla="val -18763"/>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just"/>
            <a:r>
              <a:rPr lang="en-GB" sz="1100" i="1" dirty="0">
                <a:effectLst/>
                <a:latin typeface="Segoe UI"/>
                <a:cs typeface="Segoe UI"/>
              </a:rPr>
              <a:t>“If I have a question or I am not sure what to do next, then I might try to get in touch with the psychiatrist that was on the patient team, or I would go through their RACE app because sometimes it's kind of hard to get in touch with a psychiatrist and get the answer I need right away on the same day. Or I might just fax them </a:t>
            </a:r>
            <a:r>
              <a:rPr lang="en-GB" sz="1100" i="1" dirty="0">
                <a:latin typeface="Segoe UI"/>
                <a:cs typeface="Segoe UI"/>
              </a:rPr>
              <a:t>a question </a:t>
            </a:r>
            <a:r>
              <a:rPr lang="en-GB" sz="1100" i="1" dirty="0">
                <a:effectLst/>
                <a:latin typeface="Segoe UI"/>
                <a:cs typeface="Segoe UI"/>
              </a:rPr>
              <a:t>and hope for a response.”</a:t>
            </a:r>
            <a:r>
              <a:rPr lang="en-GB" sz="1100" i="1" dirty="0">
                <a:latin typeface="Segoe UI"/>
                <a:cs typeface="Segoe UI"/>
              </a:rPr>
              <a:t> </a:t>
            </a:r>
            <a:endParaRPr lang="en-GB" sz="1100" i="1" dirty="0">
              <a:effectLst/>
              <a:latin typeface="Segoe UI" panose="020B0502040204020203" pitchFamily="34" charset="0"/>
            </a:endParaRPr>
          </a:p>
          <a:p>
            <a:pPr marL="0" indent="0" algn="just">
              <a:buNone/>
            </a:pPr>
            <a:r>
              <a:rPr lang="en-GB" sz="1100" dirty="0">
                <a:effectLst/>
                <a:latin typeface="Segoe UI" panose="020B0502040204020203" pitchFamily="34" charset="0"/>
              </a:rPr>
              <a:t>- FP</a:t>
            </a:r>
            <a:endParaRPr lang="en-GB" sz="1100" dirty="0"/>
          </a:p>
        </p:txBody>
      </p:sp>
      <p:pic>
        <p:nvPicPr>
          <p:cNvPr id="16" name="Graphic 15">
            <a:extLst>
              <a:ext uri="{FF2B5EF4-FFF2-40B4-BE49-F238E27FC236}">
                <a16:creationId xmlns:a16="http://schemas.microsoft.com/office/drawing/2014/main" id="{447E5317-60FF-4E85-BDC7-FFAF35A20E6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922281" y="8776555"/>
            <a:ext cx="1190840" cy="1488550"/>
          </a:xfrm>
          <a:prstGeom prst="rect">
            <a:avLst/>
          </a:prstGeom>
        </p:spPr>
      </p:pic>
      <p:pic>
        <p:nvPicPr>
          <p:cNvPr id="47" name="Graphic 46" descr="Connections with solid fill">
            <a:extLst>
              <a:ext uri="{FF2B5EF4-FFF2-40B4-BE49-F238E27FC236}">
                <a16:creationId xmlns:a16="http://schemas.microsoft.com/office/drawing/2014/main" id="{EEB69905-4249-7DF2-0034-7AAE2E7A26C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231049" y="8550827"/>
            <a:ext cx="1589877" cy="1589877"/>
          </a:xfrm>
          <a:prstGeom prst="rect">
            <a:avLst/>
          </a:prstGeom>
        </p:spPr>
      </p:pic>
      <p:sp>
        <p:nvSpPr>
          <p:cNvPr id="5" name="TextBox 4">
            <a:extLst>
              <a:ext uri="{FF2B5EF4-FFF2-40B4-BE49-F238E27FC236}">
                <a16:creationId xmlns:a16="http://schemas.microsoft.com/office/drawing/2014/main" id="{D5F176FD-A687-AE9F-E801-34417DA813CA}"/>
              </a:ext>
            </a:extLst>
          </p:cNvPr>
          <p:cNvSpPr txBox="1"/>
          <p:nvPr/>
        </p:nvSpPr>
        <p:spPr>
          <a:xfrm>
            <a:off x="4368398" y="6976863"/>
            <a:ext cx="3345756" cy="2831544"/>
          </a:xfrm>
          <a:prstGeom prst="rect">
            <a:avLst/>
          </a:prstGeom>
          <a:noFill/>
        </p:spPr>
        <p:txBody>
          <a:bodyPr wrap="square" lIns="0" tIns="45720" rIns="91440" bIns="45720" rtlCol="0" anchor="t">
            <a:spAutoFit/>
          </a:bodyPr>
          <a:lstStyle/>
          <a:p>
            <a:r>
              <a:rPr lang="en-CA" sz="1600" b="1" dirty="0">
                <a:effectLst/>
                <a:latin typeface="Segoe UI"/>
                <a:ea typeface="Calibri" panose="020F0502020204030204" pitchFamily="34" charset="0"/>
                <a:cs typeface="Segoe UI"/>
              </a:rPr>
              <a:t>Have questions, want to get in touch with the MHSU Service, or need quick MHSU advice? Here are some options:</a:t>
            </a:r>
            <a:r>
              <a:rPr lang="en-CA" sz="1600" b="1" dirty="0">
                <a:latin typeface="Segoe UI"/>
                <a:ea typeface="Calibri" panose="020F0502020204030204" pitchFamily="34" charset="0"/>
                <a:cs typeface="Segoe UI"/>
              </a:rPr>
              <a:t> </a:t>
            </a:r>
            <a:endParaRPr lang="en-CA" sz="1600" b="1" dirty="0">
              <a:effectLst/>
              <a:latin typeface="Segoe UI" panose="020B0502040204020203" pitchFamily="34" charset="0"/>
              <a:ea typeface="Calibri" panose="020F0502020204030204" pitchFamily="34" charset="0"/>
              <a:cs typeface="Segoe UI" panose="020B0502040204020203" pitchFamily="34" charset="0"/>
            </a:endParaRPr>
          </a:p>
          <a:p>
            <a:endParaRPr lang="en-CA" sz="1600" b="1" dirty="0">
              <a:effectLst/>
              <a:latin typeface="Segoe UI" panose="020B0502040204020203" pitchFamily="34" charset="0"/>
              <a:ea typeface="Calibri" panose="020F0502020204030204" pitchFamily="34" charset="0"/>
              <a:cs typeface="Segoe UI" panose="020B0502040204020203" pitchFamily="34" charset="0"/>
            </a:endParaRPr>
          </a:p>
          <a:p>
            <a:pPr marL="342900" lvl="0" indent="-342900">
              <a:buFont typeface="Symbol" panose="05050102010706020507" pitchFamily="18" charset="2"/>
              <a:buChar char=""/>
            </a:pPr>
            <a:r>
              <a:rPr lang="en-CA" dirty="0">
                <a:effectLst/>
                <a:latin typeface="Segoe UI" panose="020B0502040204020203" pitchFamily="34" charset="0"/>
                <a:ea typeface="Times New Roman" panose="02020603050405020304" pitchFamily="18" charset="0"/>
                <a:cs typeface="Segoe UI" panose="020B0502040204020203" pitchFamily="34" charset="0"/>
              </a:rPr>
              <a:t>Call </a:t>
            </a:r>
            <a:r>
              <a:rPr lang="en-CA" b="1" dirty="0">
                <a:effectLst/>
                <a:latin typeface="Segoe UI" panose="020B0502040204020203" pitchFamily="34" charset="0"/>
                <a:ea typeface="Times New Roman" panose="02020603050405020304" pitchFamily="18" charset="0"/>
                <a:cs typeface="Segoe UI" panose="020B0502040204020203" pitchFamily="34" charset="0"/>
              </a:rPr>
              <a:t>UCRC</a:t>
            </a:r>
            <a:r>
              <a:rPr lang="en-CA" dirty="0">
                <a:effectLst/>
                <a:latin typeface="Segoe UI" panose="020B0502040204020203" pitchFamily="34" charset="0"/>
                <a:ea typeface="Times New Roman" panose="02020603050405020304" pitchFamily="18" charset="0"/>
                <a:cs typeface="Segoe UI" panose="020B0502040204020203" pitchFamily="34" charset="0"/>
              </a:rPr>
              <a:t> at 604-953-6200 </a:t>
            </a:r>
            <a:endParaRPr lang="en-CA" dirty="0">
              <a:effectLst/>
              <a:latin typeface="Segoe UI" panose="020B0502040204020203" pitchFamily="34" charset="0"/>
              <a:ea typeface="Calibri" panose="020F0502020204030204" pitchFamily="34" charset="0"/>
              <a:cs typeface="Segoe UI" panose="020B0502040204020203" pitchFamily="34" charset="0"/>
            </a:endParaRPr>
          </a:p>
          <a:p>
            <a:pPr marL="342900" lvl="0" indent="-342900">
              <a:buFont typeface="Symbol" panose="05050102010706020507" pitchFamily="18" charset="2"/>
              <a:buChar char=""/>
            </a:pPr>
            <a:r>
              <a:rPr lang="en-CA" dirty="0">
                <a:effectLst/>
                <a:latin typeface="Segoe UI"/>
                <a:ea typeface="Times New Roman" panose="02020603050405020304" pitchFamily="18" charset="0"/>
                <a:cs typeface="Segoe UI"/>
              </a:rPr>
              <a:t>Call </a:t>
            </a:r>
            <a:r>
              <a:rPr lang="en-CA" b="1" dirty="0">
                <a:effectLst/>
                <a:latin typeface="Segoe UI"/>
                <a:ea typeface="Times New Roman" panose="02020603050405020304" pitchFamily="18" charset="0"/>
                <a:cs typeface="Segoe UI"/>
              </a:rPr>
              <a:t>Surrey </a:t>
            </a:r>
            <a:r>
              <a:rPr lang="en-CA" b="1" dirty="0">
                <a:latin typeface="Segoe UI"/>
                <a:ea typeface="Times New Roman" panose="02020603050405020304" pitchFamily="18" charset="0"/>
                <a:cs typeface="Segoe UI"/>
              </a:rPr>
              <a:t>Mental</a:t>
            </a:r>
            <a:r>
              <a:rPr lang="en-CA" b="1" dirty="0">
                <a:effectLst/>
                <a:latin typeface="Segoe UI"/>
                <a:ea typeface="Times New Roman" panose="02020603050405020304" pitchFamily="18" charset="0"/>
                <a:cs typeface="Segoe UI"/>
              </a:rPr>
              <a:t> </a:t>
            </a:r>
            <a:r>
              <a:rPr lang="en-CA" b="1" dirty="0">
                <a:latin typeface="Segoe UI"/>
                <a:ea typeface="Times New Roman" panose="02020603050405020304" pitchFamily="18" charset="0"/>
                <a:cs typeface="Segoe UI"/>
              </a:rPr>
              <a:t>Health</a:t>
            </a:r>
            <a:r>
              <a:rPr lang="en-CA" dirty="0">
                <a:effectLst/>
                <a:latin typeface="Segoe UI"/>
                <a:ea typeface="Times New Roman" panose="02020603050405020304" pitchFamily="18" charset="0"/>
                <a:cs typeface="Segoe UI"/>
              </a:rPr>
              <a:t> at 604-953-4900</a:t>
            </a:r>
            <a:endParaRPr lang="en-CA" dirty="0">
              <a:effectLst/>
              <a:latin typeface="Segoe UI"/>
              <a:ea typeface="Calibri" panose="020F0502020204030204" pitchFamily="34" charset="0"/>
              <a:cs typeface="Segoe UI"/>
            </a:endParaRPr>
          </a:p>
          <a:p>
            <a:pPr marL="342900" indent="-342900">
              <a:buFont typeface="Symbol" panose="05050102010706020507" pitchFamily="18" charset="2"/>
              <a:buChar char=""/>
            </a:pPr>
            <a:r>
              <a:rPr lang="en-CA" b="1" dirty="0">
                <a:effectLst/>
                <a:latin typeface="Segoe UI"/>
                <a:ea typeface="Times New Roman" panose="02020603050405020304" pitchFamily="18" charset="0"/>
                <a:cs typeface="Segoe UI"/>
              </a:rPr>
              <a:t>Use the RACE line</a:t>
            </a:r>
            <a:r>
              <a:rPr lang="en-CA" dirty="0">
                <a:effectLst/>
                <a:latin typeface="Segoe UI"/>
                <a:ea typeface="Times New Roman" panose="02020603050405020304" pitchFamily="18" charset="0"/>
                <a:cs typeface="Segoe UI"/>
              </a:rPr>
              <a:t> to contact Dr. Harris Lari, Psychiatrist via the RACE App OR phone: 1-877-696-2131/ </a:t>
            </a:r>
            <a:r>
              <a:rPr lang="en-CA" u="sng" dirty="0">
                <a:solidFill>
                  <a:srgbClr val="0563C1"/>
                </a:solidFill>
                <a:effectLst/>
                <a:latin typeface="Segoe UI"/>
                <a:ea typeface="Times New Roman" panose="02020603050405020304" pitchFamily="18" charset="0"/>
                <a:cs typeface="Segoe UI"/>
                <a:hlinkClick r:id="rId10"/>
              </a:rPr>
              <a:t>www.raceapp.ca</a:t>
            </a:r>
            <a:r>
              <a:rPr lang="en-CA" dirty="0">
                <a:latin typeface="Segoe UI"/>
                <a:ea typeface="Times New Roman" panose="02020603050405020304" pitchFamily="18" charset="0"/>
                <a:cs typeface="Segoe UI"/>
              </a:rPr>
              <a:t> </a:t>
            </a:r>
            <a:endParaRPr lang="en-CA" dirty="0">
              <a:effectLst/>
              <a:latin typeface="Segoe UI" panose="020B0502040204020203" pitchFamily="34" charset="0"/>
              <a:ea typeface="Calibri" panose="020F0502020204030204" pitchFamily="34" charset="0"/>
              <a:cs typeface="Segoe UI" panose="020B0502040204020203" pitchFamily="34" charset="0"/>
            </a:endParaRPr>
          </a:p>
        </p:txBody>
      </p:sp>
      <p:sp>
        <p:nvSpPr>
          <p:cNvPr id="6" name="Rectangle 5">
            <a:extLst>
              <a:ext uri="{FF2B5EF4-FFF2-40B4-BE49-F238E27FC236}">
                <a16:creationId xmlns:a16="http://schemas.microsoft.com/office/drawing/2014/main" id="{34D4FB2D-FB98-A6AE-D13C-D5E283F217C3}"/>
              </a:ext>
            </a:extLst>
          </p:cNvPr>
          <p:cNvSpPr/>
          <p:nvPr/>
        </p:nvSpPr>
        <p:spPr>
          <a:xfrm>
            <a:off x="4273771" y="6857864"/>
            <a:ext cx="3404002" cy="3142281"/>
          </a:xfrm>
          <a:prstGeom prst="rect">
            <a:avLst/>
          </a:prstGeom>
          <a:noFill/>
          <a:ln>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183321668"/>
      </p:ext>
    </p:extLst>
  </p:cSld>
  <p:clrMapOvr>
    <a:masterClrMapping/>
  </p:clrMapOvr>
</p:sld>
</file>

<file path=ppt/theme/theme1.xml><?xml version="1.0" encoding="utf-8"?>
<a:theme xmlns:a="http://schemas.openxmlformats.org/drawingml/2006/main" name="Simple Light">
  <a:themeElements>
    <a:clrScheme name="DivisionTheme">
      <a:dk1>
        <a:sysClr val="windowText" lastClr="000000"/>
      </a:dk1>
      <a:lt1>
        <a:sysClr val="window" lastClr="FFFFFF"/>
      </a:lt1>
      <a:dk2>
        <a:srgbClr val="44546A"/>
      </a:dk2>
      <a:lt2>
        <a:srgbClr val="E7E6E6"/>
      </a:lt2>
      <a:accent1>
        <a:srgbClr val="006D8A"/>
      </a:accent1>
      <a:accent2>
        <a:srgbClr val="00909E"/>
      </a:accent2>
      <a:accent3>
        <a:srgbClr val="CCDDE7"/>
      </a:accent3>
      <a:accent4>
        <a:srgbClr val="939598"/>
      </a:accent4>
      <a:accent5>
        <a:srgbClr val="F3912C"/>
      </a:accent5>
      <a:accent6>
        <a:srgbClr val="C55A11"/>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kype interview  -  Read-Only" id="{5D29D8A9-56EA-4E4F-8988-49D6714D24F8}" vid="{4E63F7FA-6009-49A1-BF0D-81E447E3EE86}"/>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e19acf90-ae23-49dd-9994-2eae186b0bc2">
      <UserInfo>
        <DisplayName>Allison Cano</DisplayName>
        <AccountId>1066</AccountId>
        <AccountType/>
      </UserInfo>
      <UserInfo>
        <DisplayName>Dante Zago</DisplayName>
        <AccountId>1086</AccountId>
        <AccountType/>
      </UserInfo>
      <UserInfo>
        <DisplayName>Emma Sheppard</DisplayName>
        <AccountId>1217</AccountId>
        <AccountType/>
      </UserInfo>
      <UserInfo>
        <DisplayName>Kathy Chan</DisplayName>
        <AccountId>1284</AccountId>
        <AccountType/>
      </UserInfo>
      <UserInfo>
        <DisplayName>Katherine Coatta</DisplayName>
        <AccountId>15</AccountId>
        <AccountType/>
      </UserInfo>
      <UserInfo>
        <DisplayName>Dragana  Misita</DisplayName>
        <AccountId>1647</AccountId>
        <AccountType/>
      </UserInfo>
    </SharedWithUsers>
    <lcf76f155ced4ddcb4097134ff3c332f xmlns="5233b800-6121-49b7-93d3-39d648565aeb">
      <Terms xmlns="http://schemas.microsoft.com/office/infopath/2007/PartnerControls"/>
    </lcf76f155ced4ddcb4097134ff3c332f>
    <TaxCatchAll xmlns="e19acf90-ae23-49dd-9994-2eae186b0bc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DAF28D5D509CC43AA3DB8B0F9A18F6D" ma:contentTypeVersion="16" ma:contentTypeDescription="Create a new document." ma:contentTypeScope="" ma:versionID="4d1fb2ad651667b7b8047a62838435ef">
  <xsd:schema xmlns:xsd="http://www.w3.org/2001/XMLSchema" xmlns:xs="http://www.w3.org/2001/XMLSchema" xmlns:p="http://schemas.microsoft.com/office/2006/metadata/properties" xmlns:ns2="5233b800-6121-49b7-93d3-39d648565aeb" xmlns:ns3="e19acf90-ae23-49dd-9994-2eae186b0bc2" targetNamespace="http://schemas.microsoft.com/office/2006/metadata/properties" ma:root="true" ma:fieldsID="5083eadcf1547292d68b27229655b220" ns2:_="" ns3:_="">
    <xsd:import namespace="5233b800-6121-49b7-93d3-39d648565aeb"/>
    <xsd:import namespace="e19acf90-ae23-49dd-9994-2eae186b0bc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33b800-6121-49b7-93d3-39d648565a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852831c-376b-47e6-ab7c-26234f4da65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9acf90-ae23-49dd-9994-2eae186b0bc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ac099f9-670d-40a4-90c4-2d3eb3e8145c}" ma:internalName="TaxCatchAll" ma:showField="CatchAllData" ma:web="e19acf90-ae23-49dd-9994-2eae186b0b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BF84E5-E61B-4289-9A04-6843470B37D6}">
  <ds:schemaRefs>
    <ds:schemaRef ds:uri="http://schemas.microsoft.com/sharepoint/v3/contenttype/forms"/>
  </ds:schemaRefs>
</ds:datastoreItem>
</file>

<file path=customXml/itemProps2.xml><?xml version="1.0" encoding="utf-8"?>
<ds:datastoreItem xmlns:ds="http://schemas.openxmlformats.org/officeDocument/2006/customXml" ds:itemID="{166CF85F-0302-4FC0-AEC1-47EBC9CB1EDA}">
  <ds:schemaRefs>
    <ds:schemaRef ds:uri="1a2e5126-bedf-4789-a73b-224171d9f080"/>
    <ds:schemaRef ds:uri="63e30db5-cf8d-467b-ab4d-714230185fb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0714712-74B8-4699-A935-3231918D83DD}"/>
</file>

<file path=docProps/app.xml><?xml version="1.0" encoding="utf-8"?>
<Properties xmlns="http://schemas.openxmlformats.org/officeDocument/2006/extended-properties" xmlns:vt="http://schemas.openxmlformats.org/officeDocument/2006/docPropsVTypes">
  <Template>Data Summary Draft_20200602</Template>
  <TotalTime>17</TotalTime>
  <Words>532</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Segoe UI</vt:lpstr>
      <vt:lpstr>Segoe UI Light</vt:lpstr>
      <vt:lpstr>Segoe UI Semibold</vt:lpstr>
      <vt:lpstr>Symbol</vt:lpstr>
      <vt:lpstr>Times New Roman</vt:lpstr>
      <vt:lpstr>Wingdings</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Bella Bella Clinic Assistant Project - Summary</dc:title>
  <dc:creator>Reichert and Associates</dc:creator>
  <cp:lastModifiedBy>Katherine Coatta</cp:lastModifiedBy>
  <cp:revision>7</cp:revision>
  <cp:lastPrinted>2019-02-13T20:17:31Z</cp:lastPrinted>
  <dcterms:created xsi:type="dcterms:W3CDTF">2019-02-05T00:02:01Z</dcterms:created>
  <dcterms:modified xsi:type="dcterms:W3CDTF">2023-01-03T17:12:50Z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marmil@microsoft.com</vt:lpwstr>
  </property>
  <property fmtid="{D5CDD505-2E9C-101B-9397-08002B2CF9AE}" pid="5" name="MSIP_Label_f42aa342-8706-4288-bd11-ebb85995028c_SetDate">
    <vt:lpwstr>2018-03-28T15:30:02.8849919Z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0x010100D47B1B86CD5BA643B58A63FB87568E90</vt:lpwstr>
  </property>
  <property fmtid="{D5CDD505-2E9C-101B-9397-08002B2CF9AE}" pid="11" name="AuthorIds_UIVersion_10240">
    <vt:lpwstr>79</vt:lpwstr>
  </property>
  <property fmtid="{D5CDD505-2E9C-101B-9397-08002B2CF9AE}" pid="12" name="AuthorIds_UIVersion_1024">
    <vt:lpwstr>79</vt:lpwstr>
  </property>
  <property fmtid="{D5CDD505-2E9C-101B-9397-08002B2CF9AE}" pid="13" name="MediaServiceImageTags">
    <vt:lpwstr/>
  </property>
</Properties>
</file>