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9" r:id="rId3"/>
    <p:sldId id="257" r:id="rId4"/>
    <p:sldId id="264" r:id="rId5"/>
    <p:sldId id="263" r:id="rId6"/>
    <p:sldId id="262" r:id="rId7"/>
    <p:sldId id="265" r:id="rId8"/>
    <p:sldId id="267" r:id="rId9"/>
    <p:sldId id="272" r:id="rId10"/>
    <p:sldId id="274" r:id="rId11"/>
    <p:sldId id="275" r:id="rId12"/>
    <p:sldId id="281" r:id="rId13"/>
    <p:sldId id="273" r:id="rId14"/>
    <p:sldId id="278" r:id="rId15"/>
    <p:sldId id="277" r:id="rId16"/>
    <p:sldId id="28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A9344A-C2AA-447A-A306-59047DAC05C9}" v="102" dt="2023-05-03T21:33:49.6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8" d="100"/>
          <a:sy n="108" d="100"/>
        </p:scale>
        <p:origin x="6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pril Bonise" userId="a6eada03-2407-4abd-b81c-bbd5a393114e" providerId="ADAL" clId="{97A9344A-C2AA-447A-A306-59047DAC05C9}"/>
    <pc:docChg chg="undo redo custSel addSld delSld modSld sldOrd">
      <pc:chgData name="April Bonise" userId="a6eada03-2407-4abd-b81c-bbd5a393114e" providerId="ADAL" clId="{97A9344A-C2AA-447A-A306-59047DAC05C9}" dt="2023-05-04T21:29:56.108" v="11442" actId="20577"/>
      <pc:docMkLst>
        <pc:docMk/>
      </pc:docMkLst>
      <pc:sldChg chg="addSp delSp modSp mod setBg modNotesTx">
        <pc:chgData name="April Bonise" userId="a6eada03-2407-4abd-b81c-bbd5a393114e" providerId="ADAL" clId="{97A9344A-C2AA-447A-A306-59047DAC05C9}" dt="2023-05-03T20:37:35.067" v="10722" actId="313"/>
        <pc:sldMkLst>
          <pc:docMk/>
          <pc:sldMk cId="1860149849" sldId="256"/>
        </pc:sldMkLst>
        <pc:spChg chg="mod">
          <ac:chgData name="April Bonise" userId="a6eada03-2407-4abd-b81c-bbd5a393114e" providerId="ADAL" clId="{97A9344A-C2AA-447A-A306-59047DAC05C9}" dt="2023-04-28T01:05:19.079" v="5118" actId="20577"/>
          <ac:spMkLst>
            <pc:docMk/>
            <pc:sldMk cId="1860149849" sldId="256"/>
            <ac:spMk id="2" creationId="{0875148D-F4B4-38D0-56AC-404D7F0549B6}"/>
          </ac:spMkLst>
        </pc:spChg>
        <pc:spChg chg="del mod">
          <ac:chgData name="April Bonise" userId="a6eada03-2407-4abd-b81c-bbd5a393114e" providerId="ADAL" clId="{97A9344A-C2AA-447A-A306-59047DAC05C9}" dt="2023-04-27T19:29:33.944" v="7" actId="478"/>
          <ac:spMkLst>
            <pc:docMk/>
            <pc:sldMk cId="1860149849" sldId="256"/>
            <ac:spMk id="3" creationId="{B6CB8FEB-1950-B7A6-30BE-5B6ECBB7CB6B}"/>
          </ac:spMkLst>
        </pc:spChg>
        <pc:spChg chg="add mod">
          <ac:chgData name="April Bonise" userId="a6eada03-2407-4abd-b81c-bbd5a393114e" providerId="ADAL" clId="{97A9344A-C2AA-447A-A306-59047DAC05C9}" dt="2023-04-28T01:08:09.506" v="5322" actId="114"/>
          <ac:spMkLst>
            <pc:docMk/>
            <pc:sldMk cId="1860149849" sldId="256"/>
            <ac:spMk id="7" creationId="{18203997-104D-94EC-1F02-C5D34A345CDF}"/>
          </ac:spMkLst>
        </pc:spChg>
        <pc:spChg chg="add">
          <ac:chgData name="April Bonise" userId="a6eada03-2407-4abd-b81c-bbd5a393114e" providerId="ADAL" clId="{97A9344A-C2AA-447A-A306-59047DAC05C9}" dt="2023-04-27T19:28:56.342" v="2" actId="26606"/>
          <ac:spMkLst>
            <pc:docMk/>
            <pc:sldMk cId="1860149849" sldId="256"/>
            <ac:spMk id="9" creationId="{C1DD1A8A-57D5-4A81-AD04-532B043C5611}"/>
          </ac:spMkLst>
        </pc:spChg>
        <pc:spChg chg="add">
          <ac:chgData name="April Bonise" userId="a6eada03-2407-4abd-b81c-bbd5a393114e" providerId="ADAL" clId="{97A9344A-C2AA-447A-A306-59047DAC05C9}" dt="2023-04-27T19:28:56.342" v="2" actId="26606"/>
          <ac:spMkLst>
            <pc:docMk/>
            <pc:sldMk cId="1860149849" sldId="256"/>
            <ac:spMk id="11" creationId="{007891EC-4501-44ED-A8C8-B11B6DB767AB}"/>
          </ac:spMkLst>
        </pc:spChg>
        <pc:picChg chg="add mod">
          <ac:chgData name="April Bonise" userId="a6eada03-2407-4abd-b81c-bbd5a393114e" providerId="ADAL" clId="{97A9344A-C2AA-447A-A306-59047DAC05C9}" dt="2023-04-27T19:30:05.671" v="15" actId="1076"/>
          <ac:picMkLst>
            <pc:docMk/>
            <pc:sldMk cId="1860149849" sldId="256"/>
            <ac:picMk id="5" creationId="{83A219BB-04C7-26C9-9EFA-05C8F372D0BB}"/>
          </ac:picMkLst>
        </pc:picChg>
        <pc:picChg chg="add mod">
          <ac:chgData name="April Bonise" userId="a6eada03-2407-4abd-b81c-bbd5a393114e" providerId="ADAL" clId="{97A9344A-C2AA-447A-A306-59047DAC05C9}" dt="2023-04-28T01:00:32.811" v="4933" actId="1076"/>
          <ac:picMkLst>
            <pc:docMk/>
            <pc:sldMk cId="1860149849" sldId="256"/>
            <ac:picMk id="6" creationId="{D3107008-9307-E6D2-CF06-69749139E1AD}"/>
          </ac:picMkLst>
        </pc:picChg>
      </pc:sldChg>
      <pc:sldChg chg="addSp delSp modSp mod ord setBg modNotesTx">
        <pc:chgData name="April Bonise" userId="a6eada03-2407-4abd-b81c-bbd5a393114e" providerId="ADAL" clId="{97A9344A-C2AA-447A-A306-59047DAC05C9}" dt="2023-05-03T21:27:03.512" v="10775" actId="20577"/>
        <pc:sldMkLst>
          <pc:docMk/>
          <pc:sldMk cId="904908489" sldId="257"/>
        </pc:sldMkLst>
        <pc:spChg chg="mod ord">
          <ac:chgData name="April Bonise" userId="a6eada03-2407-4abd-b81c-bbd5a393114e" providerId="ADAL" clId="{97A9344A-C2AA-447A-A306-59047DAC05C9}" dt="2023-04-27T20:16:14.285" v="658" actId="207"/>
          <ac:spMkLst>
            <pc:docMk/>
            <pc:sldMk cId="904908489" sldId="257"/>
            <ac:spMk id="2" creationId="{5F8FBCC1-B3D5-A9F8-25BA-2A3D3A1B604A}"/>
          </ac:spMkLst>
        </pc:spChg>
        <pc:spChg chg="del">
          <ac:chgData name="April Bonise" userId="a6eada03-2407-4abd-b81c-bbd5a393114e" providerId="ADAL" clId="{97A9344A-C2AA-447A-A306-59047DAC05C9}" dt="2023-04-27T20:12:09.498" v="539"/>
          <ac:spMkLst>
            <pc:docMk/>
            <pc:sldMk cId="904908489" sldId="257"/>
            <ac:spMk id="3" creationId="{ED155A6E-BD5B-66A0-2CB2-CBA2E85D531F}"/>
          </ac:spMkLst>
        </pc:spChg>
        <pc:spChg chg="mod ord">
          <ac:chgData name="April Bonise" userId="a6eada03-2407-4abd-b81c-bbd5a393114e" providerId="ADAL" clId="{97A9344A-C2AA-447A-A306-59047DAC05C9}" dt="2023-05-03T21:27:03.512" v="10775" actId="20577"/>
          <ac:spMkLst>
            <pc:docMk/>
            <pc:sldMk cId="904908489" sldId="257"/>
            <ac:spMk id="4" creationId="{E615AE01-1C52-BE75-A7F2-B1C8CF1D550E}"/>
          </ac:spMkLst>
        </pc:spChg>
        <pc:spChg chg="add">
          <ac:chgData name="April Bonise" userId="a6eada03-2407-4abd-b81c-bbd5a393114e" providerId="ADAL" clId="{97A9344A-C2AA-447A-A306-59047DAC05C9}" dt="2023-04-27T20:13:25.882" v="541" actId="26606"/>
          <ac:spMkLst>
            <pc:docMk/>
            <pc:sldMk cId="904908489" sldId="257"/>
            <ac:spMk id="4105" creationId="{231BF440-39FA-4087-84CC-2EEC0BBDAF29}"/>
          </ac:spMkLst>
        </pc:spChg>
        <pc:spChg chg="add">
          <ac:chgData name="April Bonise" userId="a6eada03-2407-4abd-b81c-bbd5a393114e" providerId="ADAL" clId="{97A9344A-C2AA-447A-A306-59047DAC05C9}" dt="2023-04-27T20:13:25.882" v="541" actId="26606"/>
          <ac:spMkLst>
            <pc:docMk/>
            <pc:sldMk cId="904908489" sldId="257"/>
            <ac:spMk id="4107" creationId="{F04E4CBA-303B-48BD-8451-C2701CB0EEBF}"/>
          </ac:spMkLst>
        </pc:spChg>
        <pc:spChg chg="add">
          <ac:chgData name="April Bonise" userId="a6eada03-2407-4abd-b81c-bbd5a393114e" providerId="ADAL" clId="{97A9344A-C2AA-447A-A306-59047DAC05C9}" dt="2023-04-27T20:13:25.882" v="541" actId="26606"/>
          <ac:spMkLst>
            <pc:docMk/>
            <pc:sldMk cId="904908489" sldId="257"/>
            <ac:spMk id="4109" creationId="{F6CA58B3-AFCC-4A40-9882-50D5080879B0}"/>
          </ac:spMkLst>
        </pc:spChg>
        <pc:spChg chg="add">
          <ac:chgData name="April Bonise" userId="a6eada03-2407-4abd-b81c-bbd5a393114e" providerId="ADAL" clId="{97A9344A-C2AA-447A-A306-59047DAC05C9}" dt="2023-04-27T20:13:25.882" v="541" actId="26606"/>
          <ac:spMkLst>
            <pc:docMk/>
            <pc:sldMk cId="904908489" sldId="257"/>
            <ac:spMk id="4111" creationId="{75C56826-D4E5-42ED-8529-079651CB3005}"/>
          </ac:spMkLst>
        </pc:spChg>
        <pc:spChg chg="add">
          <ac:chgData name="April Bonise" userId="a6eada03-2407-4abd-b81c-bbd5a393114e" providerId="ADAL" clId="{97A9344A-C2AA-447A-A306-59047DAC05C9}" dt="2023-04-27T20:13:25.882" v="541" actId="26606"/>
          <ac:spMkLst>
            <pc:docMk/>
            <pc:sldMk cId="904908489" sldId="257"/>
            <ac:spMk id="4113" creationId="{82095FCE-EF05-4443-B97A-85DEE3A5CA17}"/>
          </ac:spMkLst>
        </pc:spChg>
        <pc:spChg chg="add">
          <ac:chgData name="April Bonise" userId="a6eada03-2407-4abd-b81c-bbd5a393114e" providerId="ADAL" clId="{97A9344A-C2AA-447A-A306-59047DAC05C9}" dt="2023-04-27T20:13:25.882" v="541" actId="26606"/>
          <ac:spMkLst>
            <pc:docMk/>
            <pc:sldMk cId="904908489" sldId="257"/>
            <ac:spMk id="4115" creationId="{CA00AE6B-AA30-4CF8-BA6F-339B780AD76C}"/>
          </ac:spMkLst>
        </pc:spChg>
        <pc:picChg chg="add mod">
          <ac:chgData name="April Bonise" userId="a6eada03-2407-4abd-b81c-bbd5a393114e" providerId="ADAL" clId="{97A9344A-C2AA-447A-A306-59047DAC05C9}" dt="2023-04-28T01:01:02.905" v="4939"/>
          <ac:picMkLst>
            <pc:docMk/>
            <pc:sldMk cId="904908489" sldId="257"/>
            <ac:picMk id="5" creationId="{17D0434A-A103-FA3A-671C-346B7BA3683F}"/>
          </ac:picMkLst>
        </pc:picChg>
        <pc:picChg chg="add mod">
          <ac:chgData name="April Bonise" userId="a6eada03-2407-4abd-b81c-bbd5a393114e" providerId="ADAL" clId="{97A9344A-C2AA-447A-A306-59047DAC05C9}" dt="2023-04-27T20:13:25.882" v="541" actId="26606"/>
          <ac:picMkLst>
            <pc:docMk/>
            <pc:sldMk cId="904908489" sldId="257"/>
            <ac:picMk id="4098" creationId="{392050AB-ACF4-9A20-B114-2F78EC2566F1}"/>
          </ac:picMkLst>
        </pc:picChg>
        <pc:picChg chg="add mod">
          <ac:chgData name="April Bonise" userId="a6eada03-2407-4abd-b81c-bbd5a393114e" providerId="ADAL" clId="{97A9344A-C2AA-447A-A306-59047DAC05C9}" dt="2023-04-27T20:13:25.882" v="541" actId="26606"/>
          <ac:picMkLst>
            <pc:docMk/>
            <pc:sldMk cId="904908489" sldId="257"/>
            <ac:picMk id="4100" creationId="{A36564B8-E4DE-07C2-BC53-58C7936D81AB}"/>
          </ac:picMkLst>
        </pc:picChg>
      </pc:sldChg>
      <pc:sldChg chg="delSp add del setBg delDesignElem">
        <pc:chgData name="April Bonise" userId="a6eada03-2407-4abd-b81c-bbd5a393114e" providerId="ADAL" clId="{97A9344A-C2AA-447A-A306-59047DAC05C9}" dt="2023-04-27T23:19:35.363" v="2030" actId="47"/>
        <pc:sldMkLst>
          <pc:docMk/>
          <pc:sldMk cId="3607480998" sldId="258"/>
        </pc:sldMkLst>
        <pc:spChg chg="del">
          <ac:chgData name="April Bonise" userId="a6eada03-2407-4abd-b81c-bbd5a393114e" providerId="ADAL" clId="{97A9344A-C2AA-447A-A306-59047DAC05C9}" dt="2023-04-27T23:19:29.717" v="2029"/>
          <ac:spMkLst>
            <pc:docMk/>
            <pc:sldMk cId="3607480998" sldId="258"/>
            <ac:spMk id="9" creationId="{2A6B319F-86FE-4754-878E-06F0804D882B}"/>
          </ac:spMkLst>
        </pc:spChg>
        <pc:spChg chg="del">
          <ac:chgData name="April Bonise" userId="a6eada03-2407-4abd-b81c-bbd5a393114e" providerId="ADAL" clId="{97A9344A-C2AA-447A-A306-59047DAC05C9}" dt="2023-04-27T23:19:29.717" v="2029"/>
          <ac:spMkLst>
            <pc:docMk/>
            <pc:sldMk cId="3607480998" sldId="258"/>
            <ac:spMk id="11" creationId="{DCF7D1B5-3477-499F-ACC5-2C8B07F4EDB3}"/>
          </ac:spMkLst>
        </pc:spChg>
      </pc:sldChg>
      <pc:sldChg chg="addSp delSp modSp add del mod">
        <pc:chgData name="April Bonise" userId="a6eada03-2407-4abd-b81c-bbd5a393114e" providerId="ADAL" clId="{97A9344A-C2AA-447A-A306-59047DAC05C9}" dt="2023-04-27T20:50:23.838" v="1508" actId="47"/>
        <pc:sldMkLst>
          <pc:docMk/>
          <pc:sldMk cId="4294791909" sldId="258"/>
        </pc:sldMkLst>
        <pc:spChg chg="mod">
          <ac:chgData name="April Bonise" userId="a6eada03-2407-4abd-b81c-bbd5a393114e" providerId="ADAL" clId="{97A9344A-C2AA-447A-A306-59047DAC05C9}" dt="2023-04-27T20:50:22.118" v="1507" actId="21"/>
          <ac:spMkLst>
            <pc:docMk/>
            <pc:sldMk cId="4294791909" sldId="258"/>
            <ac:spMk id="2" creationId="{947660CC-9AB9-FCE8-1B0E-A4F517AE0AE8}"/>
          </ac:spMkLst>
        </pc:spChg>
        <pc:spChg chg="del">
          <ac:chgData name="April Bonise" userId="a6eada03-2407-4abd-b81c-bbd5a393114e" providerId="ADAL" clId="{97A9344A-C2AA-447A-A306-59047DAC05C9}" dt="2023-04-27T19:28:42.681" v="1"/>
          <ac:spMkLst>
            <pc:docMk/>
            <pc:sldMk cId="4294791909" sldId="258"/>
            <ac:spMk id="3" creationId="{33F0DF0D-9E3D-4DDF-E5A5-FCAFAE33B9FE}"/>
          </ac:spMkLst>
        </pc:spChg>
        <pc:spChg chg="add mod">
          <ac:chgData name="April Bonise" userId="a6eada03-2407-4abd-b81c-bbd5a393114e" providerId="ADAL" clId="{97A9344A-C2AA-447A-A306-59047DAC05C9}" dt="2023-04-27T20:46:42.129" v="1442" actId="21"/>
          <ac:spMkLst>
            <pc:docMk/>
            <pc:sldMk cId="4294791909" sldId="258"/>
            <ac:spMk id="6" creationId="{E83A36C8-52F3-0692-2C1B-76A778E73B18}"/>
          </ac:spMkLst>
        </pc:spChg>
        <pc:picChg chg="add del mod">
          <ac:chgData name="April Bonise" userId="a6eada03-2407-4abd-b81c-bbd5a393114e" providerId="ADAL" clId="{97A9344A-C2AA-447A-A306-59047DAC05C9}" dt="2023-04-27T20:45:18.811" v="1336" actId="478"/>
          <ac:picMkLst>
            <pc:docMk/>
            <pc:sldMk cId="4294791909" sldId="258"/>
            <ac:picMk id="4" creationId="{B99F66C0-2349-B959-CD3E-1D0C14B9B298}"/>
          </ac:picMkLst>
        </pc:picChg>
      </pc:sldChg>
      <pc:sldChg chg="addSp delSp modSp mod setBg modNotesTx">
        <pc:chgData name="April Bonise" userId="a6eada03-2407-4abd-b81c-bbd5a393114e" providerId="ADAL" clId="{97A9344A-C2AA-447A-A306-59047DAC05C9}" dt="2023-05-03T21:35:33.776" v="10870" actId="20577"/>
        <pc:sldMkLst>
          <pc:docMk/>
          <pc:sldMk cId="2397798130" sldId="259"/>
        </pc:sldMkLst>
        <pc:spChg chg="mod">
          <ac:chgData name="April Bonise" userId="a6eada03-2407-4abd-b81c-bbd5a393114e" providerId="ADAL" clId="{97A9344A-C2AA-447A-A306-59047DAC05C9}" dt="2023-04-28T00:51:51.366" v="4812" actId="20577"/>
          <ac:spMkLst>
            <pc:docMk/>
            <pc:sldMk cId="2397798130" sldId="259"/>
            <ac:spMk id="2" creationId="{99A61678-9905-EDCC-7F8D-B6D05CA004A7}"/>
          </ac:spMkLst>
        </pc:spChg>
        <pc:spChg chg="del mod">
          <ac:chgData name="April Bonise" userId="a6eada03-2407-4abd-b81c-bbd5a393114e" providerId="ADAL" clId="{97A9344A-C2AA-447A-A306-59047DAC05C9}" dt="2023-04-27T19:31:41.292" v="32" actId="478"/>
          <ac:spMkLst>
            <pc:docMk/>
            <pc:sldMk cId="2397798130" sldId="259"/>
            <ac:spMk id="3" creationId="{04FAEBE2-DD26-7DF0-BA4E-A8683966FE7E}"/>
          </ac:spMkLst>
        </pc:spChg>
        <pc:spChg chg="add mod">
          <ac:chgData name="April Bonise" userId="a6eada03-2407-4abd-b81c-bbd5a393114e" providerId="ADAL" clId="{97A9344A-C2AA-447A-A306-59047DAC05C9}" dt="2023-05-03T21:35:33.776" v="10870" actId="20577"/>
          <ac:spMkLst>
            <pc:docMk/>
            <pc:sldMk cId="2397798130" sldId="259"/>
            <ac:spMk id="3" creationId="{689852BE-1B94-C0CF-A611-5ED3AF5FC024}"/>
          </ac:spMkLst>
        </pc:spChg>
        <pc:spChg chg="add mod">
          <ac:chgData name="April Bonise" userId="a6eada03-2407-4abd-b81c-bbd5a393114e" providerId="ADAL" clId="{97A9344A-C2AA-447A-A306-59047DAC05C9}" dt="2023-04-27T23:39:11.510" v="2366" actId="20577"/>
          <ac:spMkLst>
            <pc:docMk/>
            <pc:sldMk cId="2397798130" sldId="259"/>
            <ac:spMk id="5" creationId="{A8614DA7-6D3F-D703-67C4-DA5043276560}"/>
          </ac:spMkLst>
        </pc:spChg>
        <pc:spChg chg="add del">
          <ac:chgData name="April Bonise" userId="a6eada03-2407-4abd-b81c-bbd5a393114e" providerId="ADAL" clId="{97A9344A-C2AA-447A-A306-59047DAC05C9}" dt="2023-04-27T20:43:49.122" v="1299" actId="26606"/>
          <ac:spMkLst>
            <pc:docMk/>
            <pc:sldMk cId="2397798130" sldId="259"/>
            <ac:spMk id="7" creationId="{FFD48BC7-DC40-47DE-87EE-9F4B6ECB9ABB}"/>
          </ac:spMkLst>
        </pc:spChg>
        <pc:spChg chg="add del">
          <ac:chgData name="April Bonise" userId="a6eada03-2407-4abd-b81c-bbd5a393114e" providerId="ADAL" clId="{97A9344A-C2AA-447A-A306-59047DAC05C9}" dt="2023-04-27T20:43:38.780" v="1297" actId="26606"/>
          <ac:spMkLst>
            <pc:docMk/>
            <pc:sldMk cId="2397798130" sldId="259"/>
            <ac:spMk id="8" creationId="{C1DD1A8A-57D5-4A81-AD04-532B043C5611}"/>
          </ac:spMkLst>
        </pc:spChg>
        <pc:spChg chg="add del">
          <ac:chgData name="April Bonise" userId="a6eada03-2407-4abd-b81c-bbd5a393114e" providerId="ADAL" clId="{97A9344A-C2AA-447A-A306-59047DAC05C9}" dt="2023-04-27T20:43:49.122" v="1299" actId="26606"/>
          <ac:spMkLst>
            <pc:docMk/>
            <pc:sldMk cId="2397798130" sldId="259"/>
            <ac:spMk id="9" creationId="{E502BBC7-2C76-46F3-BC24-5985BC13DB88}"/>
          </ac:spMkLst>
        </pc:spChg>
        <pc:spChg chg="add del">
          <ac:chgData name="April Bonise" userId="a6eada03-2407-4abd-b81c-bbd5a393114e" providerId="ADAL" clId="{97A9344A-C2AA-447A-A306-59047DAC05C9}" dt="2023-04-27T20:43:38.780" v="1297" actId="26606"/>
          <ac:spMkLst>
            <pc:docMk/>
            <pc:sldMk cId="2397798130" sldId="259"/>
            <ac:spMk id="10" creationId="{007891EC-4501-44ED-A8C8-B11B6DB767AB}"/>
          </ac:spMkLst>
        </pc:spChg>
        <pc:spChg chg="add del">
          <ac:chgData name="April Bonise" userId="a6eada03-2407-4abd-b81c-bbd5a393114e" providerId="ADAL" clId="{97A9344A-C2AA-447A-A306-59047DAC05C9}" dt="2023-04-27T20:43:49.122" v="1299" actId="26606"/>
          <ac:spMkLst>
            <pc:docMk/>
            <pc:sldMk cId="2397798130" sldId="259"/>
            <ac:spMk id="11" creationId="{C7F28D52-2A5F-4D23-81AE-7CB8B591C7AF}"/>
          </ac:spMkLst>
        </pc:spChg>
        <pc:spChg chg="add del">
          <ac:chgData name="April Bonise" userId="a6eada03-2407-4abd-b81c-bbd5a393114e" providerId="ADAL" clId="{97A9344A-C2AA-447A-A306-59047DAC05C9}" dt="2023-04-27T20:43:49.122" v="1299" actId="26606"/>
          <ac:spMkLst>
            <pc:docMk/>
            <pc:sldMk cId="2397798130" sldId="259"/>
            <ac:spMk id="13" creationId="{3629484E-3792-4B3D-89AD-7C8A1ED0E0D4}"/>
          </ac:spMkLst>
        </pc:spChg>
        <pc:spChg chg="add">
          <ac:chgData name="April Bonise" userId="a6eada03-2407-4abd-b81c-bbd5a393114e" providerId="ADAL" clId="{97A9344A-C2AA-447A-A306-59047DAC05C9}" dt="2023-04-27T20:43:49.122" v="1299" actId="26606"/>
          <ac:spMkLst>
            <pc:docMk/>
            <pc:sldMk cId="2397798130" sldId="259"/>
            <ac:spMk id="18" creationId="{6F5A5072-7B47-4D32-B52A-4EBBF590B8A5}"/>
          </ac:spMkLst>
        </pc:spChg>
        <pc:spChg chg="add">
          <ac:chgData name="April Bonise" userId="a6eada03-2407-4abd-b81c-bbd5a393114e" providerId="ADAL" clId="{97A9344A-C2AA-447A-A306-59047DAC05C9}" dt="2023-04-27T20:43:49.122" v="1299" actId="26606"/>
          <ac:spMkLst>
            <pc:docMk/>
            <pc:sldMk cId="2397798130" sldId="259"/>
            <ac:spMk id="20" creationId="{9715DAF0-AE1B-46C9-8A6B-DB2AA05AB91D}"/>
          </ac:spMkLst>
        </pc:spChg>
        <pc:spChg chg="add">
          <ac:chgData name="April Bonise" userId="a6eada03-2407-4abd-b81c-bbd5a393114e" providerId="ADAL" clId="{97A9344A-C2AA-447A-A306-59047DAC05C9}" dt="2023-04-27T20:43:49.122" v="1299" actId="26606"/>
          <ac:spMkLst>
            <pc:docMk/>
            <pc:sldMk cId="2397798130" sldId="259"/>
            <ac:spMk id="22" creationId="{6016219D-510E-4184-9090-6D5578A87BD1}"/>
          </ac:spMkLst>
        </pc:spChg>
        <pc:spChg chg="add">
          <ac:chgData name="April Bonise" userId="a6eada03-2407-4abd-b81c-bbd5a393114e" providerId="ADAL" clId="{97A9344A-C2AA-447A-A306-59047DAC05C9}" dt="2023-04-27T20:43:49.122" v="1299" actId="26606"/>
          <ac:spMkLst>
            <pc:docMk/>
            <pc:sldMk cId="2397798130" sldId="259"/>
            <ac:spMk id="24" creationId="{AFF4A713-7B75-4B21-90D7-5AB19547C728}"/>
          </ac:spMkLst>
        </pc:spChg>
        <pc:spChg chg="add">
          <ac:chgData name="April Bonise" userId="a6eada03-2407-4abd-b81c-bbd5a393114e" providerId="ADAL" clId="{97A9344A-C2AA-447A-A306-59047DAC05C9}" dt="2023-04-27T20:43:49.122" v="1299" actId="26606"/>
          <ac:spMkLst>
            <pc:docMk/>
            <pc:sldMk cId="2397798130" sldId="259"/>
            <ac:spMk id="26" creationId="{DC631C0B-6DA6-4E57-8231-CE32B3434A7E}"/>
          </ac:spMkLst>
        </pc:spChg>
        <pc:spChg chg="add">
          <ac:chgData name="April Bonise" userId="a6eada03-2407-4abd-b81c-bbd5a393114e" providerId="ADAL" clId="{97A9344A-C2AA-447A-A306-59047DAC05C9}" dt="2023-04-27T20:43:49.122" v="1299" actId="26606"/>
          <ac:spMkLst>
            <pc:docMk/>
            <pc:sldMk cId="2397798130" sldId="259"/>
            <ac:spMk id="28" creationId="{C29501E6-A978-4A61-9689-9085AF97A53A}"/>
          </ac:spMkLst>
        </pc:spChg>
        <pc:picChg chg="add del">
          <ac:chgData name="April Bonise" userId="a6eada03-2407-4abd-b81c-bbd5a393114e" providerId="ADAL" clId="{97A9344A-C2AA-447A-A306-59047DAC05C9}" dt="2023-04-27T20:43:38.780" v="1297" actId="26606"/>
          <ac:picMkLst>
            <pc:docMk/>
            <pc:sldMk cId="2397798130" sldId="259"/>
            <ac:picMk id="4" creationId="{91A9A56A-B24E-30FE-F28C-CA94DBC03958}"/>
          </ac:picMkLst>
        </pc:picChg>
        <pc:picChg chg="add mod">
          <ac:chgData name="April Bonise" userId="a6eada03-2407-4abd-b81c-bbd5a393114e" providerId="ADAL" clId="{97A9344A-C2AA-447A-A306-59047DAC05C9}" dt="2023-04-28T01:00:41.789" v="4934"/>
          <ac:picMkLst>
            <pc:docMk/>
            <pc:sldMk cId="2397798130" sldId="259"/>
            <ac:picMk id="6" creationId="{C280D622-5F78-6BE1-1AEC-958C76F650BA}"/>
          </ac:picMkLst>
        </pc:picChg>
      </pc:sldChg>
      <pc:sldChg chg="addSp delSp modSp del mod setBg">
        <pc:chgData name="April Bonise" userId="a6eada03-2407-4abd-b81c-bbd5a393114e" providerId="ADAL" clId="{97A9344A-C2AA-447A-A306-59047DAC05C9}" dt="2023-04-27T20:07:35.804" v="360" actId="47"/>
        <pc:sldMkLst>
          <pc:docMk/>
          <pc:sldMk cId="2367053424" sldId="260"/>
        </pc:sldMkLst>
        <pc:spChg chg="mod">
          <ac:chgData name="April Bonise" userId="a6eada03-2407-4abd-b81c-bbd5a393114e" providerId="ADAL" clId="{97A9344A-C2AA-447A-A306-59047DAC05C9}" dt="2023-04-27T20:06:52.244" v="354" actId="26606"/>
          <ac:spMkLst>
            <pc:docMk/>
            <pc:sldMk cId="2367053424" sldId="260"/>
            <ac:spMk id="2" creationId="{B2BAFD91-44EE-DDDD-0432-3A4A61366FEB}"/>
          </ac:spMkLst>
        </pc:spChg>
        <pc:spChg chg="add del mod">
          <ac:chgData name="April Bonise" userId="a6eada03-2407-4abd-b81c-bbd5a393114e" providerId="ADAL" clId="{97A9344A-C2AA-447A-A306-59047DAC05C9}" dt="2023-04-27T19:51:40.315" v="269" actId="478"/>
          <ac:spMkLst>
            <pc:docMk/>
            <pc:sldMk cId="2367053424" sldId="260"/>
            <ac:spMk id="3" creationId="{1832BA31-69AE-82EA-A327-811D26396699}"/>
          </ac:spMkLst>
        </pc:spChg>
        <pc:spChg chg="add del">
          <ac:chgData name="April Bonise" userId="a6eada03-2407-4abd-b81c-bbd5a393114e" providerId="ADAL" clId="{97A9344A-C2AA-447A-A306-59047DAC05C9}" dt="2023-04-27T19:56:12.133" v="274" actId="26606"/>
          <ac:spMkLst>
            <pc:docMk/>
            <pc:sldMk cId="2367053424" sldId="260"/>
            <ac:spMk id="1031" creationId="{8761DDFE-071F-4200-B0AA-394476C2D2D6}"/>
          </ac:spMkLst>
        </pc:spChg>
        <pc:spChg chg="add del">
          <ac:chgData name="April Bonise" userId="a6eada03-2407-4abd-b81c-bbd5a393114e" providerId="ADAL" clId="{97A9344A-C2AA-447A-A306-59047DAC05C9}" dt="2023-04-27T19:58:05.119" v="284" actId="26606"/>
          <ac:spMkLst>
            <pc:docMk/>
            <pc:sldMk cId="2367053424" sldId="260"/>
            <ac:spMk id="1036" creationId="{A8384FB5-9ADC-4DDC-881B-597D56F5B15D}"/>
          </ac:spMkLst>
        </pc:spChg>
        <pc:spChg chg="add del">
          <ac:chgData name="April Bonise" userId="a6eada03-2407-4abd-b81c-bbd5a393114e" providerId="ADAL" clId="{97A9344A-C2AA-447A-A306-59047DAC05C9}" dt="2023-04-27T19:58:05.119" v="284" actId="26606"/>
          <ac:spMkLst>
            <pc:docMk/>
            <pc:sldMk cId="2367053424" sldId="260"/>
            <ac:spMk id="1038" creationId="{1199E1B1-A8C0-4FE8-A5A8-1CB41D69F857}"/>
          </ac:spMkLst>
        </pc:spChg>
        <pc:spChg chg="add del">
          <ac:chgData name="April Bonise" userId="a6eada03-2407-4abd-b81c-bbd5a393114e" providerId="ADAL" clId="{97A9344A-C2AA-447A-A306-59047DAC05C9}" dt="2023-04-27T19:58:05.119" v="284" actId="26606"/>
          <ac:spMkLst>
            <pc:docMk/>
            <pc:sldMk cId="2367053424" sldId="260"/>
            <ac:spMk id="1040" creationId="{84A8DE83-DE75-4B41-9DB4-A7EC0B0DEC0B}"/>
          </ac:spMkLst>
        </pc:spChg>
        <pc:spChg chg="add del">
          <ac:chgData name="April Bonise" userId="a6eada03-2407-4abd-b81c-bbd5a393114e" providerId="ADAL" clId="{97A9344A-C2AA-447A-A306-59047DAC05C9}" dt="2023-04-27T19:58:05.119" v="284" actId="26606"/>
          <ac:spMkLst>
            <pc:docMk/>
            <pc:sldMk cId="2367053424" sldId="260"/>
            <ac:spMk id="1042" creationId="{A7009A0A-BEF5-4EAC-AF15-E4F9F002E239}"/>
          </ac:spMkLst>
        </pc:spChg>
        <pc:spChg chg="add del">
          <ac:chgData name="April Bonise" userId="a6eada03-2407-4abd-b81c-bbd5a393114e" providerId="ADAL" clId="{97A9344A-C2AA-447A-A306-59047DAC05C9}" dt="2023-04-27T20:05:05.794" v="349" actId="26606"/>
          <ac:spMkLst>
            <pc:docMk/>
            <pc:sldMk cId="2367053424" sldId="260"/>
            <ac:spMk id="1044" creationId="{A8384FB5-9ADC-4DDC-881B-597D56F5B15D}"/>
          </ac:spMkLst>
        </pc:spChg>
        <pc:spChg chg="add del">
          <ac:chgData name="April Bonise" userId="a6eada03-2407-4abd-b81c-bbd5a393114e" providerId="ADAL" clId="{97A9344A-C2AA-447A-A306-59047DAC05C9}" dt="2023-04-27T20:05:05.794" v="349" actId="26606"/>
          <ac:spMkLst>
            <pc:docMk/>
            <pc:sldMk cId="2367053424" sldId="260"/>
            <ac:spMk id="1045" creationId="{91E5A9A7-95C6-4F4F-B00E-C82E07FE62EF}"/>
          </ac:spMkLst>
        </pc:spChg>
        <pc:spChg chg="add del">
          <ac:chgData name="April Bonise" userId="a6eada03-2407-4abd-b81c-bbd5a393114e" providerId="ADAL" clId="{97A9344A-C2AA-447A-A306-59047DAC05C9}" dt="2023-04-27T20:05:05.794" v="349" actId="26606"/>
          <ac:spMkLst>
            <pc:docMk/>
            <pc:sldMk cId="2367053424" sldId="260"/>
            <ac:spMk id="1046" creationId="{D07DD2DE-F619-49DD-B5E7-03A290FF4ED1}"/>
          </ac:spMkLst>
        </pc:spChg>
        <pc:spChg chg="add del">
          <ac:chgData name="April Bonise" userId="a6eada03-2407-4abd-b81c-bbd5a393114e" providerId="ADAL" clId="{97A9344A-C2AA-447A-A306-59047DAC05C9}" dt="2023-04-27T19:57:03.628" v="279" actId="26606"/>
          <ac:spMkLst>
            <pc:docMk/>
            <pc:sldMk cId="2367053424" sldId="260"/>
            <ac:spMk id="1047" creationId="{A4E37431-20F0-4DD6-84A9-ED2B644943A2}"/>
          </ac:spMkLst>
        </pc:spChg>
        <pc:spChg chg="add del">
          <ac:chgData name="April Bonise" userId="a6eada03-2407-4abd-b81c-bbd5a393114e" providerId="ADAL" clId="{97A9344A-C2AA-447A-A306-59047DAC05C9}" dt="2023-04-27T20:05:05.794" v="349" actId="26606"/>
          <ac:spMkLst>
            <pc:docMk/>
            <pc:sldMk cId="2367053424" sldId="260"/>
            <ac:spMk id="1048" creationId="{85149191-5F60-4A28-AAFF-039F96B0F3EC}"/>
          </ac:spMkLst>
        </pc:spChg>
        <pc:spChg chg="add del">
          <ac:chgData name="April Bonise" userId="a6eada03-2407-4abd-b81c-bbd5a393114e" providerId="ADAL" clId="{97A9344A-C2AA-447A-A306-59047DAC05C9}" dt="2023-04-27T19:57:03.628" v="279" actId="26606"/>
          <ac:spMkLst>
            <pc:docMk/>
            <pc:sldMk cId="2367053424" sldId="260"/>
            <ac:spMk id="1049" creationId="{0AE98B72-66C6-4AB4-AF0D-BA830DE86393}"/>
          </ac:spMkLst>
        </pc:spChg>
        <pc:spChg chg="add del">
          <ac:chgData name="April Bonise" userId="a6eada03-2407-4abd-b81c-bbd5a393114e" providerId="ADAL" clId="{97A9344A-C2AA-447A-A306-59047DAC05C9}" dt="2023-04-27T20:05:05.794" v="349" actId="26606"/>
          <ac:spMkLst>
            <pc:docMk/>
            <pc:sldMk cId="2367053424" sldId="260"/>
            <ac:spMk id="1050" creationId="{F8260ED5-17F7-4158-B241-D51DD4CF1B7E}"/>
          </ac:spMkLst>
        </pc:spChg>
        <pc:spChg chg="add del">
          <ac:chgData name="April Bonise" userId="a6eada03-2407-4abd-b81c-bbd5a393114e" providerId="ADAL" clId="{97A9344A-C2AA-447A-A306-59047DAC05C9}" dt="2023-04-27T19:57:03.628" v="279" actId="26606"/>
          <ac:spMkLst>
            <pc:docMk/>
            <pc:sldMk cId="2367053424" sldId="260"/>
            <ac:spMk id="1051" creationId="{407EAFC6-733F-403D-BB4D-05A3A28742F1}"/>
          </ac:spMkLst>
        </pc:spChg>
        <pc:spChg chg="add del">
          <ac:chgData name="April Bonise" userId="a6eada03-2407-4abd-b81c-bbd5a393114e" providerId="ADAL" clId="{97A9344A-C2AA-447A-A306-59047DAC05C9}" dt="2023-04-27T20:04:52.134" v="344" actId="26606"/>
          <ac:spMkLst>
            <pc:docMk/>
            <pc:sldMk cId="2367053424" sldId="260"/>
            <ac:spMk id="1052" creationId="{A8384FB5-9ADC-4DDC-881B-597D56F5B15D}"/>
          </ac:spMkLst>
        </pc:spChg>
        <pc:spChg chg="add del">
          <ac:chgData name="April Bonise" userId="a6eada03-2407-4abd-b81c-bbd5a393114e" providerId="ADAL" clId="{97A9344A-C2AA-447A-A306-59047DAC05C9}" dt="2023-04-27T19:57:03.628" v="279" actId="26606"/>
          <ac:spMkLst>
            <pc:docMk/>
            <pc:sldMk cId="2367053424" sldId="260"/>
            <ac:spMk id="1053" creationId="{17A36730-4CB0-4F61-AD11-A44C9765833F}"/>
          </ac:spMkLst>
        </pc:spChg>
        <pc:spChg chg="add del">
          <ac:chgData name="April Bonise" userId="a6eada03-2407-4abd-b81c-bbd5a393114e" providerId="ADAL" clId="{97A9344A-C2AA-447A-A306-59047DAC05C9}" dt="2023-04-27T20:04:52.134" v="344" actId="26606"/>
          <ac:spMkLst>
            <pc:docMk/>
            <pc:sldMk cId="2367053424" sldId="260"/>
            <ac:spMk id="1054" creationId="{91E5A9A7-95C6-4F4F-B00E-C82E07FE62EF}"/>
          </ac:spMkLst>
        </pc:spChg>
        <pc:spChg chg="add del">
          <ac:chgData name="April Bonise" userId="a6eada03-2407-4abd-b81c-bbd5a393114e" providerId="ADAL" clId="{97A9344A-C2AA-447A-A306-59047DAC05C9}" dt="2023-04-27T19:57:03.628" v="279" actId="26606"/>
          <ac:spMkLst>
            <pc:docMk/>
            <pc:sldMk cId="2367053424" sldId="260"/>
            <ac:spMk id="1055" creationId="{C69C79E1-F916-4929-A4F3-DE763D4BFA57}"/>
          </ac:spMkLst>
        </pc:spChg>
        <pc:spChg chg="add del">
          <ac:chgData name="April Bonise" userId="a6eada03-2407-4abd-b81c-bbd5a393114e" providerId="ADAL" clId="{97A9344A-C2AA-447A-A306-59047DAC05C9}" dt="2023-04-27T19:57:03.628" v="279" actId="26606"/>
          <ac:spMkLst>
            <pc:docMk/>
            <pc:sldMk cId="2367053424" sldId="260"/>
            <ac:spMk id="1057" creationId="{767334AB-16BD-4EC7-8C6B-4B5171600933}"/>
          </ac:spMkLst>
        </pc:spChg>
        <pc:spChg chg="add del">
          <ac:chgData name="April Bonise" userId="a6eada03-2407-4abd-b81c-bbd5a393114e" providerId="ADAL" clId="{97A9344A-C2AA-447A-A306-59047DAC05C9}" dt="2023-04-27T20:04:52.134" v="344" actId="26606"/>
          <ac:spMkLst>
            <pc:docMk/>
            <pc:sldMk cId="2367053424" sldId="260"/>
            <ac:spMk id="1059" creationId="{D07DD2DE-F619-49DD-B5E7-03A290FF4ED1}"/>
          </ac:spMkLst>
        </pc:spChg>
        <pc:spChg chg="add del">
          <ac:chgData name="April Bonise" userId="a6eada03-2407-4abd-b81c-bbd5a393114e" providerId="ADAL" clId="{97A9344A-C2AA-447A-A306-59047DAC05C9}" dt="2023-04-27T20:04:52.134" v="344" actId="26606"/>
          <ac:spMkLst>
            <pc:docMk/>
            <pc:sldMk cId="2367053424" sldId="260"/>
            <ac:spMk id="1061" creationId="{85149191-5F60-4A28-AAFF-039F96B0F3EC}"/>
          </ac:spMkLst>
        </pc:spChg>
        <pc:spChg chg="add del">
          <ac:chgData name="April Bonise" userId="a6eada03-2407-4abd-b81c-bbd5a393114e" providerId="ADAL" clId="{97A9344A-C2AA-447A-A306-59047DAC05C9}" dt="2023-04-27T20:04:52.134" v="344" actId="26606"/>
          <ac:spMkLst>
            <pc:docMk/>
            <pc:sldMk cId="2367053424" sldId="260"/>
            <ac:spMk id="1063" creationId="{F8260ED5-17F7-4158-B241-D51DD4CF1B7E}"/>
          </ac:spMkLst>
        </pc:spChg>
        <pc:spChg chg="add del">
          <ac:chgData name="April Bonise" userId="a6eada03-2407-4abd-b81c-bbd5a393114e" providerId="ADAL" clId="{97A9344A-C2AA-447A-A306-59047DAC05C9}" dt="2023-04-27T20:05:02.062" v="346" actId="26606"/>
          <ac:spMkLst>
            <pc:docMk/>
            <pc:sldMk cId="2367053424" sldId="260"/>
            <ac:spMk id="1065" creationId="{A8384FB5-9ADC-4DDC-881B-597D56F5B15D}"/>
          </ac:spMkLst>
        </pc:spChg>
        <pc:spChg chg="add del">
          <ac:chgData name="April Bonise" userId="a6eada03-2407-4abd-b81c-bbd5a393114e" providerId="ADAL" clId="{97A9344A-C2AA-447A-A306-59047DAC05C9}" dt="2023-04-27T20:05:02.062" v="346" actId="26606"/>
          <ac:spMkLst>
            <pc:docMk/>
            <pc:sldMk cId="2367053424" sldId="260"/>
            <ac:spMk id="1066" creationId="{91E5A9A7-95C6-4F4F-B00E-C82E07FE62EF}"/>
          </ac:spMkLst>
        </pc:spChg>
        <pc:spChg chg="add del">
          <ac:chgData name="April Bonise" userId="a6eada03-2407-4abd-b81c-bbd5a393114e" providerId="ADAL" clId="{97A9344A-C2AA-447A-A306-59047DAC05C9}" dt="2023-04-27T20:05:02.062" v="346" actId="26606"/>
          <ac:spMkLst>
            <pc:docMk/>
            <pc:sldMk cId="2367053424" sldId="260"/>
            <ac:spMk id="1067" creationId="{D07DD2DE-F619-49DD-B5E7-03A290FF4ED1}"/>
          </ac:spMkLst>
        </pc:spChg>
        <pc:spChg chg="add del">
          <ac:chgData name="April Bonise" userId="a6eada03-2407-4abd-b81c-bbd5a393114e" providerId="ADAL" clId="{97A9344A-C2AA-447A-A306-59047DAC05C9}" dt="2023-04-27T20:05:02.062" v="346" actId="26606"/>
          <ac:spMkLst>
            <pc:docMk/>
            <pc:sldMk cId="2367053424" sldId="260"/>
            <ac:spMk id="1068" creationId="{85149191-5F60-4A28-AAFF-039F96B0F3EC}"/>
          </ac:spMkLst>
        </pc:spChg>
        <pc:spChg chg="add del">
          <ac:chgData name="April Bonise" userId="a6eada03-2407-4abd-b81c-bbd5a393114e" providerId="ADAL" clId="{97A9344A-C2AA-447A-A306-59047DAC05C9}" dt="2023-04-27T20:05:02.062" v="346" actId="26606"/>
          <ac:spMkLst>
            <pc:docMk/>
            <pc:sldMk cId="2367053424" sldId="260"/>
            <ac:spMk id="1069" creationId="{F8260ED5-17F7-4158-B241-D51DD4CF1B7E}"/>
          </ac:spMkLst>
        </pc:spChg>
        <pc:spChg chg="add del">
          <ac:chgData name="April Bonise" userId="a6eada03-2407-4abd-b81c-bbd5a393114e" providerId="ADAL" clId="{97A9344A-C2AA-447A-A306-59047DAC05C9}" dt="2023-04-27T20:05:05.740" v="348" actId="26606"/>
          <ac:spMkLst>
            <pc:docMk/>
            <pc:sldMk cId="2367053424" sldId="260"/>
            <ac:spMk id="1071" creationId="{6753252F-4873-4F63-801D-CC719279A7D5}"/>
          </ac:spMkLst>
        </pc:spChg>
        <pc:spChg chg="add del">
          <ac:chgData name="April Bonise" userId="a6eada03-2407-4abd-b81c-bbd5a393114e" providerId="ADAL" clId="{97A9344A-C2AA-447A-A306-59047DAC05C9}" dt="2023-04-27T20:05:05.740" v="348" actId="26606"/>
          <ac:spMkLst>
            <pc:docMk/>
            <pc:sldMk cId="2367053424" sldId="260"/>
            <ac:spMk id="1072" creationId="{047C8CCB-F95D-4249-92DD-651249D3535A}"/>
          </ac:spMkLst>
        </pc:spChg>
        <pc:spChg chg="add del">
          <ac:chgData name="April Bonise" userId="a6eada03-2407-4abd-b81c-bbd5a393114e" providerId="ADAL" clId="{97A9344A-C2AA-447A-A306-59047DAC05C9}" dt="2023-04-27T20:06:52.244" v="354" actId="26606"/>
          <ac:spMkLst>
            <pc:docMk/>
            <pc:sldMk cId="2367053424" sldId="260"/>
            <ac:spMk id="1074" creationId="{A8384FB5-9ADC-4DDC-881B-597D56F5B15D}"/>
          </ac:spMkLst>
        </pc:spChg>
        <pc:spChg chg="add del">
          <ac:chgData name="April Bonise" userId="a6eada03-2407-4abd-b81c-bbd5a393114e" providerId="ADAL" clId="{97A9344A-C2AA-447A-A306-59047DAC05C9}" dt="2023-04-27T20:06:52.244" v="354" actId="26606"/>
          <ac:spMkLst>
            <pc:docMk/>
            <pc:sldMk cId="2367053424" sldId="260"/>
            <ac:spMk id="1075" creationId="{91E5A9A7-95C6-4F4F-B00E-C82E07FE62EF}"/>
          </ac:spMkLst>
        </pc:spChg>
        <pc:spChg chg="add del">
          <ac:chgData name="April Bonise" userId="a6eada03-2407-4abd-b81c-bbd5a393114e" providerId="ADAL" clId="{97A9344A-C2AA-447A-A306-59047DAC05C9}" dt="2023-04-27T20:06:52.244" v="354" actId="26606"/>
          <ac:spMkLst>
            <pc:docMk/>
            <pc:sldMk cId="2367053424" sldId="260"/>
            <ac:spMk id="1076" creationId="{D07DD2DE-F619-49DD-B5E7-03A290FF4ED1}"/>
          </ac:spMkLst>
        </pc:spChg>
        <pc:spChg chg="add del">
          <ac:chgData name="April Bonise" userId="a6eada03-2407-4abd-b81c-bbd5a393114e" providerId="ADAL" clId="{97A9344A-C2AA-447A-A306-59047DAC05C9}" dt="2023-04-27T20:06:52.244" v="354" actId="26606"/>
          <ac:spMkLst>
            <pc:docMk/>
            <pc:sldMk cId="2367053424" sldId="260"/>
            <ac:spMk id="1077" creationId="{85149191-5F60-4A28-AAFF-039F96B0F3EC}"/>
          </ac:spMkLst>
        </pc:spChg>
        <pc:spChg chg="add del">
          <ac:chgData name="April Bonise" userId="a6eada03-2407-4abd-b81c-bbd5a393114e" providerId="ADAL" clId="{97A9344A-C2AA-447A-A306-59047DAC05C9}" dt="2023-04-27T20:06:52.244" v="354" actId="26606"/>
          <ac:spMkLst>
            <pc:docMk/>
            <pc:sldMk cId="2367053424" sldId="260"/>
            <ac:spMk id="1078" creationId="{F8260ED5-17F7-4158-B241-D51DD4CF1B7E}"/>
          </ac:spMkLst>
        </pc:spChg>
        <pc:spChg chg="add del">
          <ac:chgData name="April Bonise" userId="a6eada03-2407-4abd-b81c-bbd5a393114e" providerId="ADAL" clId="{97A9344A-C2AA-447A-A306-59047DAC05C9}" dt="2023-04-27T20:07:26.569" v="359" actId="26606"/>
          <ac:spMkLst>
            <pc:docMk/>
            <pc:sldMk cId="2367053424" sldId="260"/>
            <ac:spMk id="1080" creationId="{1707FC24-6981-43D9-B525-C7832BA22463}"/>
          </ac:spMkLst>
        </pc:spChg>
        <pc:spChg chg="add del">
          <ac:chgData name="April Bonise" userId="a6eada03-2407-4abd-b81c-bbd5a393114e" providerId="ADAL" clId="{97A9344A-C2AA-447A-A306-59047DAC05C9}" dt="2023-04-27T20:05:52.167" v="353" actId="26606"/>
          <ac:spMkLst>
            <pc:docMk/>
            <pc:sldMk cId="2367053424" sldId="260"/>
            <ac:spMk id="1083" creationId="{1707FC24-6981-43D9-B525-C7832BA22463}"/>
          </ac:spMkLst>
        </pc:spChg>
        <pc:spChg chg="add">
          <ac:chgData name="April Bonise" userId="a6eada03-2407-4abd-b81c-bbd5a393114e" providerId="ADAL" clId="{97A9344A-C2AA-447A-A306-59047DAC05C9}" dt="2023-04-27T20:07:26.569" v="359" actId="26606"/>
          <ac:spMkLst>
            <pc:docMk/>
            <pc:sldMk cId="2367053424" sldId="260"/>
            <ac:spMk id="1085" creationId="{1707FC24-6981-43D9-B525-C7832BA22463}"/>
          </ac:spMkLst>
        </pc:spChg>
        <pc:graphicFrameChg chg="add del mod">
          <ac:chgData name="April Bonise" userId="a6eada03-2407-4abd-b81c-bbd5a393114e" providerId="ADAL" clId="{97A9344A-C2AA-447A-A306-59047DAC05C9}" dt="2023-04-27T19:33:56.011" v="34"/>
          <ac:graphicFrameMkLst>
            <pc:docMk/>
            <pc:sldMk cId="2367053424" sldId="260"/>
            <ac:graphicFrameMk id="4" creationId="{856F5BCF-0D90-684C-57EC-263F28E0A7F3}"/>
          </ac:graphicFrameMkLst>
        </pc:graphicFrameChg>
        <pc:graphicFrameChg chg="add del mod ord modGraphic">
          <ac:chgData name="April Bonise" userId="a6eada03-2407-4abd-b81c-bbd5a393114e" providerId="ADAL" clId="{97A9344A-C2AA-447A-A306-59047DAC05C9}" dt="2023-04-27T20:04:36.860" v="341" actId="478"/>
          <ac:graphicFrameMkLst>
            <pc:docMk/>
            <pc:sldMk cId="2367053424" sldId="260"/>
            <ac:graphicFrameMk id="5" creationId="{56CA2979-7AE2-802F-505B-69C3961F8205}"/>
          </ac:graphicFrameMkLst>
        </pc:graphicFrameChg>
        <pc:graphicFrameChg chg="add del mod">
          <ac:chgData name="April Bonise" userId="a6eada03-2407-4abd-b81c-bbd5a393114e" providerId="ADAL" clId="{97A9344A-C2AA-447A-A306-59047DAC05C9}" dt="2023-04-27T19:51:25.530" v="265"/>
          <ac:graphicFrameMkLst>
            <pc:docMk/>
            <pc:sldMk cId="2367053424" sldId="260"/>
            <ac:graphicFrameMk id="6" creationId="{F3972F12-3D37-309B-1DAD-DEDCC58F3BBC}"/>
          </ac:graphicFrameMkLst>
        </pc:graphicFrameChg>
        <pc:graphicFrameChg chg="add del mod modGraphic">
          <ac:chgData name="April Bonise" userId="a6eada03-2407-4abd-b81c-bbd5a393114e" providerId="ADAL" clId="{97A9344A-C2AA-447A-A306-59047DAC05C9}" dt="2023-04-27T20:07:06.818" v="357" actId="478"/>
          <ac:graphicFrameMkLst>
            <pc:docMk/>
            <pc:sldMk cId="2367053424" sldId="260"/>
            <ac:graphicFrameMk id="7" creationId="{B79B64D2-24F2-27BF-3610-71586F5E535B}"/>
          </ac:graphicFrameMkLst>
        </pc:graphicFrameChg>
        <pc:graphicFrameChg chg="add mod modGraphic">
          <ac:chgData name="April Bonise" userId="a6eada03-2407-4abd-b81c-bbd5a393114e" providerId="ADAL" clId="{97A9344A-C2AA-447A-A306-59047DAC05C9}" dt="2023-04-27T20:07:26.569" v="359" actId="26606"/>
          <ac:graphicFrameMkLst>
            <pc:docMk/>
            <pc:sldMk cId="2367053424" sldId="260"/>
            <ac:graphicFrameMk id="8" creationId="{F7DE4EE0-0555-FFDD-AA85-5D92875E715E}"/>
          </ac:graphicFrameMkLst>
        </pc:graphicFrameChg>
        <pc:picChg chg="add del mod">
          <ac:chgData name="April Bonise" userId="a6eada03-2407-4abd-b81c-bbd5a393114e" providerId="ADAL" clId="{97A9344A-C2AA-447A-A306-59047DAC05C9}" dt="2023-04-27T19:55:55.053" v="273" actId="478"/>
          <ac:picMkLst>
            <pc:docMk/>
            <pc:sldMk cId="2367053424" sldId="260"/>
            <ac:picMk id="1026" creationId="{9F751FD0-3A96-CE48-44F6-C47A7BDA9ED2}"/>
          </ac:picMkLst>
        </pc:picChg>
      </pc:sldChg>
      <pc:sldChg chg="modSp del mod">
        <pc:chgData name="April Bonise" userId="a6eada03-2407-4abd-b81c-bbd5a393114e" providerId="ADAL" clId="{97A9344A-C2AA-447A-A306-59047DAC05C9}" dt="2023-04-27T20:50:50.038" v="1539" actId="47"/>
        <pc:sldMkLst>
          <pc:docMk/>
          <pc:sldMk cId="3491903081" sldId="261"/>
        </pc:sldMkLst>
        <pc:spChg chg="mod">
          <ac:chgData name="April Bonise" userId="a6eada03-2407-4abd-b81c-bbd5a393114e" providerId="ADAL" clId="{97A9344A-C2AA-447A-A306-59047DAC05C9}" dt="2023-04-27T20:50:48.127" v="1538" actId="21"/>
          <ac:spMkLst>
            <pc:docMk/>
            <pc:sldMk cId="3491903081" sldId="261"/>
            <ac:spMk id="3" creationId="{3013F88E-6C34-A301-CBD4-2636F3037FA5}"/>
          </ac:spMkLst>
        </pc:spChg>
      </pc:sldChg>
      <pc:sldChg chg="addSp delSp modSp add mod modNotesTx">
        <pc:chgData name="April Bonise" userId="a6eada03-2407-4abd-b81c-bbd5a393114e" providerId="ADAL" clId="{97A9344A-C2AA-447A-A306-59047DAC05C9}" dt="2023-04-28T01:00:58.920" v="4938" actId="1076"/>
        <pc:sldMkLst>
          <pc:docMk/>
          <pc:sldMk cId="492054071" sldId="262"/>
        </pc:sldMkLst>
        <pc:spChg chg="mod">
          <ac:chgData name="April Bonise" userId="a6eada03-2407-4abd-b81c-bbd5a393114e" providerId="ADAL" clId="{97A9344A-C2AA-447A-A306-59047DAC05C9}" dt="2023-04-27T20:05:42.918" v="351" actId="26606"/>
          <ac:spMkLst>
            <pc:docMk/>
            <pc:sldMk cId="492054071" sldId="262"/>
            <ac:spMk id="2" creationId="{B2BAFD91-44EE-DDDD-0432-3A4A61366FEB}"/>
          </ac:spMkLst>
        </pc:spChg>
        <pc:spChg chg="del">
          <ac:chgData name="April Bonise" userId="a6eada03-2407-4abd-b81c-bbd5a393114e" providerId="ADAL" clId="{97A9344A-C2AA-447A-A306-59047DAC05C9}" dt="2023-04-27T20:05:42.918" v="351" actId="26606"/>
          <ac:spMkLst>
            <pc:docMk/>
            <pc:sldMk cId="492054071" sldId="262"/>
            <ac:spMk id="1044" creationId="{A8384FB5-9ADC-4DDC-881B-597D56F5B15D}"/>
          </ac:spMkLst>
        </pc:spChg>
        <pc:spChg chg="del">
          <ac:chgData name="April Bonise" userId="a6eada03-2407-4abd-b81c-bbd5a393114e" providerId="ADAL" clId="{97A9344A-C2AA-447A-A306-59047DAC05C9}" dt="2023-04-27T20:05:42.918" v="351" actId="26606"/>
          <ac:spMkLst>
            <pc:docMk/>
            <pc:sldMk cId="492054071" sldId="262"/>
            <ac:spMk id="1045" creationId="{91E5A9A7-95C6-4F4F-B00E-C82E07FE62EF}"/>
          </ac:spMkLst>
        </pc:spChg>
        <pc:spChg chg="del">
          <ac:chgData name="April Bonise" userId="a6eada03-2407-4abd-b81c-bbd5a393114e" providerId="ADAL" clId="{97A9344A-C2AA-447A-A306-59047DAC05C9}" dt="2023-04-27T20:05:42.918" v="351" actId="26606"/>
          <ac:spMkLst>
            <pc:docMk/>
            <pc:sldMk cId="492054071" sldId="262"/>
            <ac:spMk id="1046" creationId="{D07DD2DE-F619-49DD-B5E7-03A290FF4ED1}"/>
          </ac:spMkLst>
        </pc:spChg>
        <pc:spChg chg="del">
          <ac:chgData name="April Bonise" userId="a6eada03-2407-4abd-b81c-bbd5a393114e" providerId="ADAL" clId="{97A9344A-C2AA-447A-A306-59047DAC05C9}" dt="2023-04-27T20:05:42.918" v="351" actId="26606"/>
          <ac:spMkLst>
            <pc:docMk/>
            <pc:sldMk cId="492054071" sldId="262"/>
            <ac:spMk id="1048" creationId="{85149191-5F60-4A28-AAFF-039F96B0F3EC}"/>
          </ac:spMkLst>
        </pc:spChg>
        <pc:spChg chg="del">
          <ac:chgData name="April Bonise" userId="a6eada03-2407-4abd-b81c-bbd5a393114e" providerId="ADAL" clId="{97A9344A-C2AA-447A-A306-59047DAC05C9}" dt="2023-04-27T20:05:42.918" v="351" actId="26606"/>
          <ac:spMkLst>
            <pc:docMk/>
            <pc:sldMk cId="492054071" sldId="262"/>
            <ac:spMk id="1050" creationId="{F8260ED5-17F7-4158-B241-D51DD4CF1B7E}"/>
          </ac:spMkLst>
        </pc:spChg>
        <pc:spChg chg="add">
          <ac:chgData name="April Bonise" userId="a6eada03-2407-4abd-b81c-bbd5a393114e" providerId="ADAL" clId="{97A9344A-C2AA-447A-A306-59047DAC05C9}" dt="2023-04-27T20:05:42.918" v="351" actId="26606"/>
          <ac:spMkLst>
            <pc:docMk/>
            <pc:sldMk cId="492054071" sldId="262"/>
            <ac:spMk id="1055" creationId="{A8384FB5-9ADC-4DDC-881B-597D56F5B15D}"/>
          </ac:spMkLst>
        </pc:spChg>
        <pc:spChg chg="add">
          <ac:chgData name="April Bonise" userId="a6eada03-2407-4abd-b81c-bbd5a393114e" providerId="ADAL" clId="{97A9344A-C2AA-447A-A306-59047DAC05C9}" dt="2023-04-27T20:05:42.918" v="351" actId="26606"/>
          <ac:spMkLst>
            <pc:docMk/>
            <pc:sldMk cId="492054071" sldId="262"/>
            <ac:spMk id="1057" creationId="{91E5A9A7-95C6-4F4F-B00E-C82E07FE62EF}"/>
          </ac:spMkLst>
        </pc:spChg>
        <pc:spChg chg="add">
          <ac:chgData name="April Bonise" userId="a6eada03-2407-4abd-b81c-bbd5a393114e" providerId="ADAL" clId="{97A9344A-C2AA-447A-A306-59047DAC05C9}" dt="2023-04-27T20:05:42.918" v="351" actId="26606"/>
          <ac:spMkLst>
            <pc:docMk/>
            <pc:sldMk cId="492054071" sldId="262"/>
            <ac:spMk id="1059" creationId="{D07DD2DE-F619-49DD-B5E7-03A290FF4ED1}"/>
          </ac:spMkLst>
        </pc:spChg>
        <pc:spChg chg="add">
          <ac:chgData name="April Bonise" userId="a6eada03-2407-4abd-b81c-bbd5a393114e" providerId="ADAL" clId="{97A9344A-C2AA-447A-A306-59047DAC05C9}" dt="2023-04-27T20:05:42.918" v="351" actId="26606"/>
          <ac:spMkLst>
            <pc:docMk/>
            <pc:sldMk cId="492054071" sldId="262"/>
            <ac:spMk id="1061" creationId="{85149191-5F60-4A28-AAFF-039F96B0F3EC}"/>
          </ac:spMkLst>
        </pc:spChg>
        <pc:spChg chg="add">
          <ac:chgData name="April Bonise" userId="a6eada03-2407-4abd-b81c-bbd5a393114e" providerId="ADAL" clId="{97A9344A-C2AA-447A-A306-59047DAC05C9}" dt="2023-04-27T20:05:42.918" v="351" actId="26606"/>
          <ac:spMkLst>
            <pc:docMk/>
            <pc:sldMk cId="492054071" sldId="262"/>
            <ac:spMk id="1063" creationId="{F8260ED5-17F7-4158-B241-D51DD4CF1B7E}"/>
          </ac:spMkLst>
        </pc:spChg>
        <pc:graphicFrameChg chg="add mod modGraphic">
          <ac:chgData name="April Bonise" userId="a6eada03-2407-4abd-b81c-bbd5a393114e" providerId="ADAL" clId="{97A9344A-C2AA-447A-A306-59047DAC05C9}" dt="2023-04-27T20:05:42.918" v="351" actId="26606"/>
          <ac:graphicFrameMkLst>
            <pc:docMk/>
            <pc:sldMk cId="492054071" sldId="262"/>
            <ac:graphicFrameMk id="3" creationId="{D99D0115-790A-9C6D-DCBB-333FBCDE5966}"/>
          </ac:graphicFrameMkLst>
        </pc:graphicFrameChg>
        <pc:graphicFrameChg chg="del">
          <ac:chgData name="April Bonise" userId="a6eada03-2407-4abd-b81c-bbd5a393114e" providerId="ADAL" clId="{97A9344A-C2AA-447A-A306-59047DAC05C9}" dt="2023-04-27T20:00:15.526" v="340" actId="478"/>
          <ac:graphicFrameMkLst>
            <pc:docMk/>
            <pc:sldMk cId="492054071" sldId="262"/>
            <ac:graphicFrameMk id="5" creationId="{56CA2979-7AE2-802F-505B-69C3961F8205}"/>
          </ac:graphicFrameMkLst>
        </pc:graphicFrameChg>
        <pc:picChg chg="add mod">
          <ac:chgData name="April Bonise" userId="a6eada03-2407-4abd-b81c-bbd5a393114e" providerId="ADAL" clId="{97A9344A-C2AA-447A-A306-59047DAC05C9}" dt="2023-04-28T01:00:58.920" v="4938" actId="1076"/>
          <ac:picMkLst>
            <pc:docMk/>
            <pc:sldMk cId="492054071" sldId="262"/>
            <ac:picMk id="4" creationId="{8BC2C938-4D8E-DF2E-9BD5-CD76482C28EC}"/>
          </ac:picMkLst>
        </pc:picChg>
      </pc:sldChg>
      <pc:sldChg chg="addSp delSp modSp add mod ord">
        <pc:chgData name="April Bonise" userId="a6eada03-2407-4abd-b81c-bbd5a393114e" providerId="ADAL" clId="{97A9344A-C2AA-447A-A306-59047DAC05C9}" dt="2023-04-28T01:00:49.159" v="4936" actId="1076"/>
        <pc:sldMkLst>
          <pc:docMk/>
          <pc:sldMk cId="1217476009" sldId="263"/>
        </pc:sldMkLst>
        <pc:spChg chg="mod">
          <ac:chgData name="April Bonise" userId="a6eada03-2407-4abd-b81c-bbd5a393114e" providerId="ADAL" clId="{97A9344A-C2AA-447A-A306-59047DAC05C9}" dt="2023-04-27T20:08:18.724" v="397" actId="1076"/>
          <ac:spMkLst>
            <pc:docMk/>
            <pc:sldMk cId="1217476009" sldId="263"/>
            <ac:spMk id="2" creationId="{B2BAFD91-44EE-DDDD-0432-3A4A61366FEB}"/>
          </ac:spMkLst>
        </pc:spChg>
        <pc:spChg chg="del">
          <ac:chgData name="April Bonise" userId="a6eada03-2407-4abd-b81c-bbd5a393114e" providerId="ADAL" clId="{97A9344A-C2AA-447A-A306-59047DAC05C9}" dt="2023-04-27T20:08:09.395" v="396" actId="26606"/>
          <ac:spMkLst>
            <pc:docMk/>
            <pc:sldMk cId="1217476009" sldId="263"/>
            <ac:spMk id="1055" creationId="{A8384FB5-9ADC-4DDC-881B-597D56F5B15D}"/>
          </ac:spMkLst>
        </pc:spChg>
        <pc:spChg chg="del">
          <ac:chgData name="April Bonise" userId="a6eada03-2407-4abd-b81c-bbd5a393114e" providerId="ADAL" clId="{97A9344A-C2AA-447A-A306-59047DAC05C9}" dt="2023-04-27T20:08:09.395" v="396" actId="26606"/>
          <ac:spMkLst>
            <pc:docMk/>
            <pc:sldMk cId="1217476009" sldId="263"/>
            <ac:spMk id="1057" creationId="{91E5A9A7-95C6-4F4F-B00E-C82E07FE62EF}"/>
          </ac:spMkLst>
        </pc:spChg>
        <pc:spChg chg="del">
          <ac:chgData name="April Bonise" userId="a6eada03-2407-4abd-b81c-bbd5a393114e" providerId="ADAL" clId="{97A9344A-C2AA-447A-A306-59047DAC05C9}" dt="2023-04-27T20:08:09.395" v="396" actId="26606"/>
          <ac:spMkLst>
            <pc:docMk/>
            <pc:sldMk cId="1217476009" sldId="263"/>
            <ac:spMk id="1059" creationId="{D07DD2DE-F619-49DD-B5E7-03A290FF4ED1}"/>
          </ac:spMkLst>
        </pc:spChg>
        <pc:spChg chg="del">
          <ac:chgData name="April Bonise" userId="a6eada03-2407-4abd-b81c-bbd5a393114e" providerId="ADAL" clId="{97A9344A-C2AA-447A-A306-59047DAC05C9}" dt="2023-04-27T20:08:09.395" v="396" actId="26606"/>
          <ac:spMkLst>
            <pc:docMk/>
            <pc:sldMk cId="1217476009" sldId="263"/>
            <ac:spMk id="1061" creationId="{85149191-5F60-4A28-AAFF-039F96B0F3EC}"/>
          </ac:spMkLst>
        </pc:spChg>
        <pc:spChg chg="del">
          <ac:chgData name="April Bonise" userId="a6eada03-2407-4abd-b81c-bbd5a393114e" providerId="ADAL" clId="{97A9344A-C2AA-447A-A306-59047DAC05C9}" dt="2023-04-27T20:08:09.395" v="396" actId="26606"/>
          <ac:spMkLst>
            <pc:docMk/>
            <pc:sldMk cId="1217476009" sldId="263"/>
            <ac:spMk id="1063" creationId="{F8260ED5-17F7-4158-B241-D51DD4CF1B7E}"/>
          </ac:spMkLst>
        </pc:spChg>
        <pc:spChg chg="add">
          <ac:chgData name="April Bonise" userId="a6eada03-2407-4abd-b81c-bbd5a393114e" providerId="ADAL" clId="{97A9344A-C2AA-447A-A306-59047DAC05C9}" dt="2023-04-27T20:08:09.395" v="396" actId="26606"/>
          <ac:spMkLst>
            <pc:docMk/>
            <pc:sldMk cId="1217476009" sldId="263"/>
            <ac:spMk id="1068" creationId="{A8384FB5-9ADC-4DDC-881B-597D56F5B15D}"/>
          </ac:spMkLst>
        </pc:spChg>
        <pc:spChg chg="add">
          <ac:chgData name="April Bonise" userId="a6eada03-2407-4abd-b81c-bbd5a393114e" providerId="ADAL" clId="{97A9344A-C2AA-447A-A306-59047DAC05C9}" dt="2023-04-27T20:08:09.395" v="396" actId="26606"/>
          <ac:spMkLst>
            <pc:docMk/>
            <pc:sldMk cId="1217476009" sldId="263"/>
            <ac:spMk id="1070" creationId="{91E5A9A7-95C6-4F4F-B00E-C82E07FE62EF}"/>
          </ac:spMkLst>
        </pc:spChg>
        <pc:spChg chg="add">
          <ac:chgData name="April Bonise" userId="a6eada03-2407-4abd-b81c-bbd5a393114e" providerId="ADAL" clId="{97A9344A-C2AA-447A-A306-59047DAC05C9}" dt="2023-04-27T20:08:09.395" v="396" actId="26606"/>
          <ac:spMkLst>
            <pc:docMk/>
            <pc:sldMk cId="1217476009" sldId="263"/>
            <ac:spMk id="1072" creationId="{D07DD2DE-F619-49DD-B5E7-03A290FF4ED1}"/>
          </ac:spMkLst>
        </pc:spChg>
        <pc:spChg chg="add">
          <ac:chgData name="April Bonise" userId="a6eada03-2407-4abd-b81c-bbd5a393114e" providerId="ADAL" clId="{97A9344A-C2AA-447A-A306-59047DAC05C9}" dt="2023-04-27T20:08:09.395" v="396" actId="26606"/>
          <ac:spMkLst>
            <pc:docMk/>
            <pc:sldMk cId="1217476009" sldId="263"/>
            <ac:spMk id="1074" creationId="{85149191-5F60-4A28-AAFF-039F96B0F3EC}"/>
          </ac:spMkLst>
        </pc:spChg>
        <pc:spChg chg="add">
          <ac:chgData name="April Bonise" userId="a6eada03-2407-4abd-b81c-bbd5a393114e" providerId="ADAL" clId="{97A9344A-C2AA-447A-A306-59047DAC05C9}" dt="2023-04-27T20:08:09.395" v="396" actId="26606"/>
          <ac:spMkLst>
            <pc:docMk/>
            <pc:sldMk cId="1217476009" sldId="263"/>
            <ac:spMk id="1076" creationId="{F8260ED5-17F7-4158-B241-D51DD4CF1B7E}"/>
          </ac:spMkLst>
        </pc:spChg>
        <pc:graphicFrameChg chg="del">
          <ac:chgData name="April Bonise" userId="a6eada03-2407-4abd-b81c-bbd5a393114e" providerId="ADAL" clId="{97A9344A-C2AA-447A-A306-59047DAC05C9}" dt="2023-04-27T20:08:03.753" v="394" actId="478"/>
          <ac:graphicFrameMkLst>
            <pc:docMk/>
            <pc:sldMk cId="1217476009" sldId="263"/>
            <ac:graphicFrameMk id="3" creationId="{D99D0115-790A-9C6D-DCBB-333FBCDE5966}"/>
          </ac:graphicFrameMkLst>
        </pc:graphicFrameChg>
        <pc:graphicFrameChg chg="add mod modGraphic">
          <ac:chgData name="April Bonise" userId="a6eada03-2407-4abd-b81c-bbd5a393114e" providerId="ADAL" clId="{97A9344A-C2AA-447A-A306-59047DAC05C9}" dt="2023-04-27T20:08:09.395" v="396" actId="26606"/>
          <ac:graphicFrameMkLst>
            <pc:docMk/>
            <pc:sldMk cId="1217476009" sldId="263"/>
            <ac:graphicFrameMk id="4" creationId="{341251C7-EB45-5DEC-19CA-43AC007EE704}"/>
          </ac:graphicFrameMkLst>
        </pc:graphicFrameChg>
        <pc:picChg chg="add mod">
          <ac:chgData name="April Bonise" userId="a6eada03-2407-4abd-b81c-bbd5a393114e" providerId="ADAL" clId="{97A9344A-C2AA-447A-A306-59047DAC05C9}" dt="2023-04-28T01:00:49.159" v="4936" actId="1076"/>
          <ac:picMkLst>
            <pc:docMk/>
            <pc:sldMk cId="1217476009" sldId="263"/>
            <ac:picMk id="5" creationId="{4D75B942-F2D1-3027-305C-C0E8939EDDCC}"/>
          </ac:picMkLst>
        </pc:picChg>
      </pc:sldChg>
      <pc:sldChg chg="new del">
        <pc:chgData name="April Bonise" userId="a6eada03-2407-4abd-b81c-bbd5a393114e" providerId="ADAL" clId="{97A9344A-C2AA-447A-A306-59047DAC05C9}" dt="2023-04-27T20:10:19.988" v="493" actId="47"/>
        <pc:sldMkLst>
          <pc:docMk/>
          <pc:sldMk cId="499055362" sldId="264"/>
        </pc:sldMkLst>
      </pc:sldChg>
      <pc:sldChg chg="addSp delSp modSp new mod ord setBg">
        <pc:chgData name="April Bonise" userId="a6eada03-2407-4abd-b81c-bbd5a393114e" providerId="ADAL" clId="{97A9344A-C2AA-447A-A306-59047DAC05C9}" dt="2023-04-28T18:28:53.763" v="10284"/>
        <pc:sldMkLst>
          <pc:docMk/>
          <pc:sldMk cId="703802756" sldId="264"/>
        </pc:sldMkLst>
        <pc:spChg chg="mod">
          <ac:chgData name="April Bonise" userId="a6eada03-2407-4abd-b81c-bbd5a393114e" providerId="ADAL" clId="{97A9344A-C2AA-447A-A306-59047DAC05C9}" dt="2023-04-27T20:36:11.421" v="1240" actId="26606"/>
          <ac:spMkLst>
            <pc:docMk/>
            <pc:sldMk cId="703802756" sldId="264"/>
            <ac:spMk id="2" creationId="{08298B4D-686A-FB4A-4ACE-7524EB6D24EB}"/>
          </ac:spMkLst>
        </pc:spChg>
        <pc:spChg chg="del">
          <ac:chgData name="April Bonise" userId="a6eada03-2407-4abd-b81c-bbd5a393114e" providerId="ADAL" clId="{97A9344A-C2AA-447A-A306-59047DAC05C9}" dt="2023-04-27T20:32:40.843" v="1177"/>
          <ac:spMkLst>
            <pc:docMk/>
            <pc:sldMk cId="703802756" sldId="264"/>
            <ac:spMk id="3" creationId="{84C23AC1-A8FB-EEF2-0A10-BE3B3483D98C}"/>
          </ac:spMkLst>
        </pc:spChg>
        <pc:spChg chg="mod">
          <ac:chgData name="April Bonise" userId="a6eada03-2407-4abd-b81c-bbd5a393114e" providerId="ADAL" clId="{97A9344A-C2AA-447A-A306-59047DAC05C9}" dt="2023-04-27T20:38:17.839" v="1250" actId="1076"/>
          <ac:spMkLst>
            <pc:docMk/>
            <pc:sldMk cId="703802756" sldId="264"/>
            <ac:spMk id="4" creationId="{406214D8-7402-BC62-554B-22F84C40497C}"/>
          </ac:spMkLst>
        </pc:spChg>
        <pc:spChg chg="add del mod">
          <ac:chgData name="April Bonise" userId="a6eada03-2407-4abd-b81c-bbd5a393114e" providerId="ADAL" clId="{97A9344A-C2AA-447A-A306-59047DAC05C9}" dt="2023-04-27T20:33:15.701" v="1180" actId="22"/>
          <ac:spMkLst>
            <pc:docMk/>
            <pc:sldMk cId="703802756" sldId="264"/>
            <ac:spMk id="5" creationId="{9236AE69-A6C0-3160-6541-521EC3DAC063}"/>
          </ac:spMkLst>
        </pc:spChg>
        <pc:spChg chg="add del mod">
          <ac:chgData name="April Bonise" userId="a6eada03-2407-4abd-b81c-bbd5a393114e" providerId="ADAL" clId="{97A9344A-C2AA-447A-A306-59047DAC05C9}" dt="2023-04-27T20:38:33.257" v="1251" actId="26606"/>
          <ac:spMkLst>
            <pc:docMk/>
            <pc:sldMk cId="703802756" sldId="264"/>
            <ac:spMk id="9" creationId="{08B8F9D5-A643-CDB2-B8AC-B1031F0072D1}"/>
          </ac:spMkLst>
        </pc:spChg>
        <pc:spChg chg="add">
          <ac:chgData name="April Bonise" userId="a6eada03-2407-4abd-b81c-bbd5a393114e" providerId="ADAL" clId="{97A9344A-C2AA-447A-A306-59047DAC05C9}" dt="2023-04-27T20:36:11.421" v="1240" actId="26606"/>
          <ac:spMkLst>
            <pc:docMk/>
            <pc:sldMk cId="703802756" sldId="264"/>
            <ac:spMk id="14" creationId="{BACC6370-2D7E-4714-9D71-7542949D7D5D}"/>
          </ac:spMkLst>
        </pc:spChg>
        <pc:spChg chg="add">
          <ac:chgData name="April Bonise" userId="a6eada03-2407-4abd-b81c-bbd5a393114e" providerId="ADAL" clId="{97A9344A-C2AA-447A-A306-59047DAC05C9}" dt="2023-04-27T20:36:11.421" v="1240" actId="26606"/>
          <ac:spMkLst>
            <pc:docMk/>
            <pc:sldMk cId="703802756" sldId="264"/>
            <ac:spMk id="16" creationId="{F68B3F68-107C-434F-AA38-110D5EA91B85}"/>
          </ac:spMkLst>
        </pc:spChg>
        <pc:spChg chg="add">
          <ac:chgData name="April Bonise" userId="a6eada03-2407-4abd-b81c-bbd5a393114e" providerId="ADAL" clId="{97A9344A-C2AA-447A-A306-59047DAC05C9}" dt="2023-04-27T20:36:11.421" v="1240" actId="26606"/>
          <ac:spMkLst>
            <pc:docMk/>
            <pc:sldMk cId="703802756" sldId="264"/>
            <ac:spMk id="18" creationId="{AAD0DBB9-1A4B-4391-81D4-CB19F9AB918A}"/>
          </ac:spMkLst>
        </pc:spChg>
        <pc:spChg chg="add">
          <ac:chgData name="April Bonise" userId="a6eada03-2407-4abd-b81c-bbd5a393114e" providerId="ADAL" clId="{97A9344A-C2AA-447A-A306-59047DAC05C9}" dt="2023-04-27T20:36:11.421" v="1240" actId="26606"/>
          <ac:spMkLst>
            <pc:docMk/>
            <pc:sldMk cId="703802756" sldId="264"/>
            <ac:spMk id="20" creationId="{063BBA22-50EA-4C4D-BE05-F1CE4E63AA56}"/>
          </ac:spMkLst>
        </pc:spChg>
        <pc:graphicFrameChg chg="add">
          <ac:chgData name="April Bonise" userId="a6eada03-2407-4abd-b81c-bbd5a393114e" providerId="ADAL" clId="{97A9344A-C2AA-447A-A306-59047DAC05C9}" dt="2023-04-27T20:38:33.257" v="1251" actId="26606"/>
          <ac:graphicFrameMkLst>
            <pc:docMk/>
            <pc:sldMk cId="703802756" sldId="264"/>
            <ac:graphicFrameMk id="22" creationId="{E3733B5E-A075-3B85-71F5-71A15BE217C4}"/>
          </ac:graphicFrameMkLst>
        </pc:graphicFrameChg>
        <pc:picChg chg="add mod ord">
          <ac:chgData name="April Bonise" userId="a6eada03-2407-4abd-b81c-bbd5a393114e" providerId="ADAL" clId="{97A9344A-C2AA-447A-A306-59047DAC05C9}" dt="2023-04-27T20:36:33.720" v="1243" actId="1076"/>
          <ac:picMkLst>
            <pc:docMk/>
            <pc:sldMk cId="703802756" sldId="264"/>
            <ac:picMk id="7" creationId="{66A627F5-0EB9-86A7-3FA6-BD409B5D1D5D}"/>
          </ac:picMkLst>
        </pc:picChg>
        <pc:picChg chg="add mod">
          <ac:chgData name="April Bonise" userId="a6eada03-2407-4abd-b81c-bbd5a393114e" providerId="ADAL" clId="{97A9344A-C2AA-447A-A306-59047DAC05C9}" dt="2023-04-28T01:01:06.320" v="4940"/>
          <ac:picMkLst>
            <pc:docMk/>
            <pc:sldMk cId="703802756" sldId="264"/>
            <ac:picMk id="10" creationId="{988D3B73-903B-79D7-66F2-21B599F000DB}"/>
          </ac:picMkLst>
        </pc:picChg>
        <pc:picChg chg="add del mod">
          <ac:chgData name="April Bonise" userId="a6eada03-2407-4abd-b81c-bbd5a393114e" providerId="ADAL" clId="{97A9344A-C2AA-447A-A306-59047DAC05C9}" dt="2023-04-27T20:32:50.866" v="1179" actId="21"/>
          <ac:picMkLst>
            <pc:docMk/>
            <pc:sldMk cId="703802756" sldId="264"/>
            <ac:picMk id="6146" creationId="{7EA7E4CA-EED0-FF40-5BC9-1F8ADCE54ECF}"/>
          </ac:picMkLst>
        </pc:picChg>
      </pc:sldChg>
      <pc:sldChg chg="addSp delSp modSp new del mod ord">
        <pc:chgData name="April Bonise" userId="a6eada03-2407-4abd-b81c-bbd5a393114e" providerId="ADAL" clId="{97A9344A-C2AA-447A-A306-59047DAC05C9}" dt="2023-04-27T20:31:55.322" v="1105" actId="47"/>
        <pc:sldMkLst>
          <pc:docMk/>
          <pc:sldMk cId="2301980619" sldId="264"/>
        </pc:sldMkLst>
        <pc:spChg chg="del mod">
          <ac:chgData name="April Bonise" userId="a6eada03-2407-4abd-b81c-bbd5a393114e" providerId="ADAL" clId="{97A9344A-C2AA-447A-A306-59047DAC05C9}" dt="2023-04-27T20:26:58.538" v="981" actId="21"/>
          <ac:spMkLst>
            <pc:docMk/>
            <pc:sldMk cId="2301980619" sldId="264"/>
            <ac:spMk id="2" creationId="{6B65F594-C06F-39B9-0546-71C1D149CC7B}"/>
          </ac:spMkLst>
        </pc:spChg>
        <pc:spChg chg="mod">
          <ac:chgData name="April Bonise" userId="a6eada03-2407-4abd-b81c-bbd5a393114e" providerId="ADAL" clId="{97A9344A-C2AA-447A-A306-59047DAC05C9}" dt="2023-04-27T20:24:51.498" v="969" actId="20577"/>
          <ac:spMkLst>
            <pc:docMk/>
            <pc:sldMk cId="2301980619" sldId="264"/>
            <ac:spMk id="3" creationId="{FD065E8A-E0A8-D049-6E66-78C0CB778242}"/>
          </ac:spMkLst>
        </pc:spChg>
        <pc:spChg chg="mod">
          <ac:chgData name="April Bonise" userId="a6eada03-2407-4abd-b81c-bbd5a393114e" providerId="ADAL" clId="{97A9344A-C2AA-447A-A306-59047DAC05C9}" dt="2023-04-27T20:24:45.846" v="956" actId="207"/>
          <ac:spMkLst>
            <pc:docMk/>
            <pc:sldMk cId="2301980619" sldId="264"/>
            <ac:spMk id="4" creationId="{AB26BA76-99F1-84F2-C1BB-3123ED629212}"/>
          </ac:spMkLst>
        </pc:spChg>
        <pc:spChg chg="add mod">
          <ac:chgData name="April Bonise" userId="a6eada03-2407-4abd-b81c-bbd5a393114e" providerId="ADAL" clId="{97A9344A-C2AA-447A-A306-59047DAC05C9}" dt="2023-04-27T20:31:39.487" v="1101" actId="27636"/>
          <ac:spMkLst>
            <pc:docMk/>
            <pc:sldMk cId="2301980619" sldId="264"/>
            <ac:spMk id="5" creationId="{0B7F985D-5D1E-6B06-1777-100B1A2F9A0E}"/>
          </ac:spMkLst>
        </pc:spChg>
        <pc:spChg chg="add del mod">
          <ac:chgData name="April Bonise" userId="a6eada03-2407-4abd-b81c-bbd5a393114e" providerId="ADAL" clId="{97A9344A-C2AA-447A-A306-59047DAC05C9}" dt="2023-04-27T20:27:46.688" v="1079" actId="478"/>
          <ac:spMkLst>
            <pc:docMk/>
            <pc:sldMk cId="2301980619" sldId="264"/>
            <ac:spMk id="6" creationId="{42A52DDE-1EB8-F9DA-5896-ED1160AE90B6}"/>
          </ac:spMkLst>
        </pc:spChg>
        <pc:spChg chg="add mod">
          <ac:chgData name="April Bonise" userId="a6eada03-2407-4abd-b81c-bbd5a393114e" providerId="ADAL" clId="{97A9344A-C2AA-447A-A306-59047DAC05C9}" dt="2023-04-27T20:27:56.668" v="1081" actId="20577"/>
          <ac:spMkLst>
            <pc:docMk/>
            <pc:sldMk cId="2301980619" sldId="264"/>
            <ac:spMk id="8" creationId="{BC9B2BE7-7BB5-5865-CF1E-ED6C16BCABE4}"/>
          </ac:spMkLst>
        </pc:spChg>
        <pc:spChg chg="add mod">
          <ac:chgData name="April Bonise" userId="a6eada03-2407-4abd-b81c-bbd5a393114e" providerId="ADAL" clId="{97A9344A-C2AA-447A-A306-59047DAC05C9}" dt="2023-04-27T20:31:52.819" v="1104" actId="20577"/>
          <ac:spMkLst>
            <pc:docMk/>
            <pc:sldMk cId="2301980619" sldId="264"/>
            <ac:spMk id="10" creationId="{84B6E109-1A03-5F1E-5856-3AEDB26DAA1A}"/>
          </ac:spMkLst>
        </pc:spChg>
        <pc:picChg chg="add del mod">
          <ac:chgData name="April Bonise" userId="a6eada03-2407-4abd-b81c-bbd5a393114e" providerId="ADAL" clId="{97A9344A-C2AA-447A-A306-59047DAC05C9}" dt="2023-04-27T20:27:46.688" v="1079" actId="478"/>
          <ac:picMkLst>
            <pc:docMk/>
            <pc:sldMk cId="2301980619" sldId="264"/>
            <ac:picMk id="7" creationId="{E272E2F7-B008-D8C6-F2BE-40ED4DC4895F}"/>
          </ac:picMkLst>
        </pc:picChg>
        <pc:picChg chg="add del mod">
          <ac:chgData name="April Bonise" userId="a6eada03-2407-4abd-b81c-bbd5a393114e" providerId="ADAL" clId="{97A9344A-C2AA-447A-A306-59047DAC05C9}" dt="2023-04-27T20:31:24.366" v="1099" actId="478"/>
          <ac:picMkLst>
            <pc:docMk/>
            <pc:sldMk cId="2301980619" sldId="264"/>
            <ac:picMk id="9" creationId="{D889D552-C3D9-0A71-7B30-E0EB7EC4D75C}"/>
          </ac:picMkLst>
        </pc:picChg>
        <pc:picChg chg="add mod">
          <ac:chgData name="April Bonise" userId="a6eada03-2407-4abd-b81c-bbd5a393114e" providerId="ADAL" clId="{97A9344A-C2AA-447A-A306-59047DAC05C9}" dt="2023-04-27T20:31:49.755" v="1103" actId="1076"/>
          <ac:picMkLst>
            <pc:docMk/>
            <pc:sldMk cId="2301980619" sldId="264"/>
            <ac:picMk id="11" creationId="{E8E437EE-CDA9-EAAF-9887-11CF63F8DF38}"/>
          </ac:picMkLst>
        </pc:picChg>
        <pc:picChg chg="add del mod">
          <ac:chgData name="April Bonise" userId="a6eada03-2407-4abd-b81c-bbd5a393114e" providerId="ADAL" clId="{97A9344A-C2AA-447A-A306-59047DAC05C9}" dt="2023-04-27T20:26:58.538" v="981" actId="21"/>
          <ac:picMkLst>
            <pc:docMk/>
            <pc:sldMk cId="2301980619" sldId="264"/>
            <ac:picMk id="5122" creationId="{09F55A4B-5B3C-E321-E305-BB97391B8BD8}"/>
          </ac:picMkLst>
        </pc:picChg>
      </pc:sldChg>
      <pc:sldChg chg="addSp delSp modSp new mod setBg modNotesTx">
        <pc:chgData name="April Bonise" userId="a6eada03-2407-4abd-b81c-bbd5a393114e" providerId="ADAL" clId="{97A9344A-C2AA-447A-A306-59047DAC05C9}" dt="2023-05-04T21:11:48.542" v="11030" actId="20577"/>
        <pc:sldMkLst>
          <pc:docMk/>
          <pc:sldMk cId="1621251599" sldId="265"/>
        </pc:sldMkLst>
        <pc:spChg chg="mod">
          <ac:chgData name="April Bonise" userId="a6eada03-2407-4abd-b81c-bbd5a393114e" providerId="ADAL" clId="{97A9344A-C2AA-447A-A306-59047DAC05C9}" dt="2023-04-27T20:39:59.096" v="1294" actId="26606"/>
          <ac:spMkLst>
            <pc:docMk/>
            <pc:sldMk cId="1621251599" sldId="265"/>
            <ac:spMk id="2" creationId="{3F798C16-CFA9-D6DD-A5E8-D0EA6254F713}"/>
          </ac:spMkLst>
        </pc:spChg>
        <pc:spChg chg="del">
          <ac:chgData name="April Bonise" userId="a6eada03-2407-4abd-b81c-bbd5a393114e" providerId="ADAL" clId="{97A9344A-C2AA-447A-A306-59047DAC05C9}" dt="2023-04-27T20:39:39.051" v="1291"/>
          <ac:spMkLst>
            <pc:docMk/>
            <pc:sldMk cId="1621251599" sldId="265"/>
            <ac:spMk id="3" creationId="{3AF8640C-9D4D-C941-E83B-E7660FF43E5F}"/>
          </ac:spMkLst>
        </pc:spChg>
        <pc:spChg chg="add mod">
          <ac:chgData name="April Bonise" userId="a6eada03-2407-4abd-b81c-bbd5a393114e" providerId="ADAL" clId="{97A9344A-C2AA-447A-A306-59047DAC05C9}" dt="2023-05-04T20:50:33.224" v="10881" actId="478"/>
          <ac:spMkLst>
            <pc:docMk/>
            <pc:sldMk cId="1621251599" sldId="265"/>
            <ac:spMk id="6" creationId="{3357CEAA-6DA1-865B-C394-C08E24960507}"/>
          </ac:spMkLst>
        </pc:spChg>
        <pc:spChg chg="add">
          <ac:chgData name="April Bonise" userId="a6eada03-2407-4abd-b81c-bbd5a393114e" providerId="ADAL" clId="{97A9344A-C2AA-447A-A306-59047DAC05C9}" dt="2023-04-27T20:39:59.096" v="1294" actId="26606"/>
          <ac:spMkLst>
            <pc:docMk/>
            <pc:sldMk cId="1621251599" sldId="265"/>
            <ac:spMk id="9" creationId="{A8384FB5-9ADC-4DDC-881B-597D56F5B15D}"/>
          </ac:spMkLst>
        </pc:spChg>
        <pc:spChg chg="add">
          <ac:chgData name="April Bonise" userId="a6eada03-2407-4abd-b81c-bbd5a393114e" providerId="ADAL" clId="{97A9344A-C2AA-447A-A306-59047DAC05C9}" dt="2023-04-27T20:39:59.096" v="1294" actId="26606"/>
          <ac:spMkLst>
            <pc:docMk/>
            <pc:sldMk cId="1621251599" sldId="265"/>
            <ac:spMk id="11" creationId="{1199E1B1-A8C0-4FE8-A5A8-1CB41D69F857}"/>
          </ac:spMkLst>
        </pc:spChg>
        <pc:spChg chg="add">
          <ac:chgData name="April Bonise" userId="a6eada03-2407-4abd-b81c-bbd5a393114e" providerId="ADAL" clId="{97A9344A-C2AA-447A-A306-59047DAC05C9}" dt="2023-04-27T20:39:59.096" v="1294" actId="26606"/>
          <ac:spMkLst>
            <pc:docMk/>
            <pc:sldMk cId="1621251599" sldId="265"/>
            <ac:spMk id="13" creationId="{84A8DE83-DE75-4B41-9DB4-A7EC0B0DEC0B}"/>
          </ac:spMkLst>
        </pc:spChg>
        <pc:spChg chg="add">
          <ac:chgData name="April Bonise" userId="a6eada03-2407-4abd-b81c-bbd5a393114e" providerId="ADAL" clId="{97A9344A-C2AA-447A-A306-59047DAC05C9}" dt="2023-04-27T20:39:59.096" v="1294" actId="26606"/>
          <ac:spMkLst>
            <pc:docMk/>
            <pc:sldMk cId="1621251599" sldId="265"/>
            <ac:spMk id="15" creationId="{A7009A0A-BEF5-4EAC-AF15-E4F9F002E239}"/>
          </ac:spMkLst>
        </pc:spChg>
        <pc:picChg chg="add del mod">
          <ac:chgData name="April Bonise" userId="a6eada03-2407-4abd-b81c-bbd5a393114e" providerId="ADAL" clId="{97A9344A-C2AA-447A-A306-59047DAC05C9}" dt="2023-05-04T20:50:33.224" v="10881" actId="478"/>
          <ac:picMkLst>
            <pc:docMk/>
            <pc:sldMk cId="1621251599" sldId="265"/>
            <ac:picMk id="4" creationId="{8BF8FA08-4066-D1B0-62D6-9B2C88338703}"/>
          </ac:picMkLst>
        </pc:picChg>
        <pc:picChg chg="add mod">
          <ac:chgData name="April Bonise" userId="a6eada03-2407-4abd-b81c-bbd5a393114e" providerId="ADAL" clId="{97A9344A-C2AA-447A-A306-59047DAC05C9}" dt="2023-05-04T20:50:57.120" v="10886" actId="1076"/>
          <ac:picMkLst>
            <pc:docMk/>
            <pc:sldMk cId="1621251599" sldId="265"/>
            <ac:picMk id="5" creationId="{B58839CA-07FC-9206-E21E-6FF7F7D4E894}"/>
          </ac:picMkLst>
        </pc:picChg>
        <pc:picChg chg="add mod">
          <ac:chgData name="April Bonise" userId="a6eada03-2407-4abd-b81c-bbd5a393114e" providerId="ADAL" clId="{97A9344A-C2AA-447A-A306-59047DAC05C9}" dt="2023-05-04T20:50:47.430" v="10885" actId="14100"/>
          <ac:picMkLst>
            <pc:docMk/>
            <pc:sldMk cId="1621251599" sldId="265"/>
            <ac:picMk id="8" creationId="{6DA44616-6321-0DF6-363F-90CD28033B21}"/>
          </ac:picMkLst>
        </pc:picChg>
      </pc:sldChg>
      <pc:sldChg chg="modSp new del mod">
        <pc:chgData name="April Bonise" userId="a6eada03-2407-4abd-b81c-bbd5a393114e" providerId="ADAL" clId="{97A9344A-C2AA-447A-A306-59047DAC05C9}" dt="2023-04-27T20:50:09.729" v="1505" actId="680"/>
        <pc:sldMkLst>
          <pc:docMk/>
          <pc:sldMk cId="2853459531" sldId="266"/>
        </pc:sldMkLst>
        <pc:spChg chg="mod">
          <ac:chgData name="April Bonise" userId="a6eada03-2407-4abd-b81c-bbd5a393114e" providerId="ADAL" clId="{97A9344A-C2AA-447A-A306-59047DAC05C9}" dt="2023-04-27T20:50:09.125" v="1504" actId="20577"/>
          <ac:spMkLst>
            <pc:docMk/>
            <pc:sldMk cId="2853459531" sldId="266"/>
            <ac:spMk id="2" creationId="{910342BF-8B07-575A-155D-771D93F46FF5}"/>
          </ac:spMkLst>
        </pc:spChg>
        <pc:spChg chg="mod">
          <ac:chgData name="April Bonise" userId="a6eada03-2407-4abd-b81c-bbd5a393114e" providerId="ADAL" clId="{97A9344A-C2AA-447A-A306-59047DAC05C9}" dt="2023-04-27T20:50:04.728" v="1498"/>
          <ac:spMkLst>
            <pc:docMk/>
            <pc:sldMk cId="2853459531" sldId="266"/>
            <ac:spMk id="4" creationId="{A559EEA4-CC50-AE32-C1A8-E2DC4FBAF7F2}"/>
          </ac:spMkLst>
        </pc:spChg>
      </pc:sldChg>
      <pc:sldChg chg="addSp delSp modSp new del mod modNotesTx">
        <pc:chgData name="April Bonise" userId="a6eada03-2407-4abd-b81c-bbd5a393114e" providerId="ADAL" clId="{97A9344A-C2AA-447A-A306-59047DAC05C9}" dt="2023-04-27T21:37:28.134" v="1812" actId="47"/>
        <pc:sldMkLst>
          <pc:docMk/>
          <pc:sldMk cId="4121575840" sldId="266"/>
        </pc:sldMkLst>
        <pc:spChg chg="mod">
          <ac:chgData name="April Bonise" userId="a6eada03-2407-4abd-b81c-bbd5a393114e" providerId="ADAL" clId="{97A9344A-C2AA-447A-A306-59047DAC05C9}" dt="2023-04-27T21:27:38.272" v="1747" actId="21"/>
          <ac:spMkLst>
            <pc:docMk/>
            <pc:sldMk cId="4121575840" sldId="266"/>
            <ac:spMk id="2" creationId="{F1C647AE-A95E-3EE9-0E97-63B50CEDC462}"/>
          </ac:spMkLst>
        </pc:spChg>
        <pc:spChg chg="del mod">
          <ac:chgData name="April Bonise" userId="a6eada03-2407-4abd-b81c-bbd5a393114e" providerId="ADAL" clId="{97A9344A-C2AA-447A-A306-59047DAC05C9}" dt="2023-04-27T21:26:36.681" v="1738" actId="26606"/>
          <ac:spMkLst>
            <pc:docMk/>
            <pc:sldMk cId="4121575840" sldId="266"/>
            <ac:spMk id="3" creationId="{20055D25-4E18-3887-4D17-FB3B6E2C5CC2}"/>
          </ac:spMkLst>
        </pc:spChg>
        <pc:spChg chg="mod">
          <ac:chgData name="April Bonise" userId="a6eada03-2407-4abd-b81c-bbd5a393114e" providerId="ADAL" clId="{97A9344A-C2AA-447A-A306-59047DAC05C9}" dt="2023-04-27T21:05:33.116" v="1737" actId="20577"/>
          <ac:spMkLst>
            <pc:docMk/>
            <pc:sldMk cId="4121575840" sldId="266"/>
            <ac:spMk id="4" creationId="{92140795-0165-1045-4929-82BE03F4F3C1}"/>
          </ac:spMkLst>
        </pc:spChg>
        <pc:graphicFrameChg chg="add mod">
          <ac:chgData name="April Bonise" userId="a6eada03-2407-4abd-b81c-bbd5a393114e" providerId="ADAL" clId="{97A9344A-C2AA-447A-A306-59047DAC05C9}" dt="2023-04-27T21:26:56.482" v="1743"/>
          <ac:graphicFrameMkLst>
            <pc:docMk/>
            <pc:sldMk cId="4121575840" sldId="266"/>
            <ac:graphicFrameMk id="14" creationId="{95462686-E90A-BD40-D882-5F559BC504F5}"/>
          </ac:graphicFrameMkLst>
        </pc:graphicFrameChg>
        <pc:picChg chg="add del mod">
          <ac:chgData name="April Bonise" userId="a6eada03-2407-4abd-b81c-bbd5a393114e" providerId="ADAL" clId="{97A9344A-C2AA-447A-A306-59047DAC05C9}" dt="2023-04-27T21:26:42.194" v="1739" actId="478"/>
          <ac:picMkLst>
            <pc:docMk/>
            <pc:sldMk cId="4121575840" sldId="266"/>
            <ac:picMk id="6" creationId="{FEBF2077-3DAA-AF95-3462-4CA6ABE031B7}"/>
          </ac:picMkLst>
        </pc:picChg>
        <pc:picChg chg="add del mod">
          <ac:chgData name="April Bonise" userId="a6eada03-2407-4abd-b81c-bbd5a393114e" providerId="ADAL" clId="{97A9344A-C2AA-447A-A306-59047DAC05C9}" dt="2023-04-27T21:26:43.444" v="1740" actId="478"/>
          <ac:picMkLst>
            <pc:docMk/>
            <pc:sldMk cId="4121575840" sldId="266"/>
            <ac:picMk id="8" creationId="{C45EC62E-BCFF-08D2-7788-4404ED5E044C}"/>
          </ac:picMkLst>
        </pc:picChg>
        <pc:picChg chg="add del mod">
          <ac:chgData name="April Bonise" userId="a6eada03-2407-4abd-b81c-bbd5a393114e" providerId="ADAL" clId="{97A9344A-C2AA-447A-A306-59047DAC05C9}" dt="2023-04-27T21:26:44.539" v="1741" actId="478"/>
          <ac:picMkLst>
            <pc:docMk/>
            <pc:sldMk cId="4121575840" sldId="266"/>
            <ac:picMk id="10" creationId="{639C96AE-6A7E-E234-7730-71442C6E921D}"/>
          </ac:picMkLst>
        </pc:picChg>
        <pc:picChg chg="add del mod">
          <ac:chgData name="April Bonise" userId="a6eada03-2407-4abd-b81c-bbd5a393114e" providerId="ADAL" clId="{97A9344A-C2AA-447A-A306-59047DAC05C9}" dt="2023-04-27T21:27:02.990" v="1745" actId="478"/>
          <ac:picMkLst>
            <pc:docMk/>
            <pc:sldMk cId="4121575840" sldId="266"/>
            <ac:picMk id="12" creationId="{62D3B968-D1FD-63C4-444A-81F2AE0616A7}"/>
          </ac:picMkLst>
        </pc:picChg>
      </pc:sldChg>
      <pc:sldChg chg="addSp delSp modSp new mod ord setBg modNotesTx">
        <pc:chgData name="April Bonise" userId="a6eada03-2407-4abd-b81c-bbd5a393114e" providerId="ADAL" clId="{97A9344A-C2AA-447A-A306-59047DAC05C9}" dt="2023-05-04T21:11:58.823" v="11041" actId="20577"/>
        <pc:sldMkLst>
          <pc:docMk/>
          <pc:sldMk cId="310011372" sldId="267"/>
        </pc:sldMkLst>
        <pc:spChg chg="mod">
          <ac:chgData name="April Bonise" userId="a6eada03-2407-4abd-b81c-bbd5a393114e" providerId="ADAL" clId="{97A9344A-C2AA-447A-A306-59047DAC05C9}" dt="2023-04-27T23:40:25.695" v="2414" actId="122"/>
          <ac:spMkLst>
            <pc:docMk/>
            <pc:sldMk cId="310011372" sldId="267"/>
            <ac:spMk id="2" creationId="{20B0D508-CBD9-7AEA-B3BE-DF3CB61911FB}"/>
          </ac:spMkLst>
        </pc:spChg>
        <pc:spChg chg="mod">
          <ac:chgData name="April Bonise" userId="a6eada03-2407-4abd-b81c-bbd5a393114e" providerId="ADAL" clId="{97A9344A-C2AA-447A-A306-59047DAC05C9}" dt="2023-04-27T23:40:40.342" v="2425" actId="5793"/>
          <ac:spMkLst>
            <pc:docMk/>
            <pc:sldMk cId="310011372" sldId="267"/>
            <ac:spMk id="3" creationId="{EF0284AB-7A00-21EA-1CF3-56C8CBED2339}"/>
          </ac:spMkLst>
        </pc:spChg>
        <pc:spChg chg="add del">
          <ac:chgData name="April Bonise" userId="a6eada03-2407-4abd-b81c-bbd5a393114e" providerId="ADAL" clId="{97A9344A-C2AA-447A-A306-59047DAC05C9}" dt="2023-04-27T23:12:09.803" v="1972" actId="22"/>
          <ac:spMkLst>
            <pc:docMk/>
            <pc:sldMk cId="310011372" sldId="267"/>
            <ac:spMk id="6" creationId="{EA0EE4F3-090E-7990-3DE7-10C5C90E3FB2}"/>
          </ac:spMkLst>
        </pc:spChg>
        <pc:spChg chg="add del mod">
          <ac:chgData name="April Bonise" userId="a6eada03-2407-4abd-b81c-bbd5a393114e" providerId="ADAL" clId="{97A9344A-C2AA-447A-A306-59047DAC05C9}" dt="2023-04-28T16:04:48.489" v="6465" actId="767"/>
          <ac:spMkLst>
            <pc:docMk/>
            <pc:sldMk cId="310011372" sldId="267"/>
            <ac:spMk id="8" creationId="{7F34986E-F15E-BCF9-695F-0DBEF60E25D7}"/>
          </ac:spMkLst>
        </pc:spChg>
        <pc:spChg chg="add del">
          <ac:chgData name="April Bonise" userId="a6eada03-2407-4abd-b81c-bbd5a393114e" providerId="ADAL" clId="{97A9344A-C2AA-447A-A306-59047DAC05C9}" dt="2023-04-27T21:29:12.090" v="1804" actId="26606"/>
          <ac:spMkLst>
            <pc:docMk/>
            <pc:sldMk cId="310011372" sldId="267"/>
            <ac:spMk id="9" creationId="{F13C74B1-5B17-4795-BED0-7140497B445A}"/>
          </ac:spMkLst>
        </pc:spChg>
        <pc:spChg chg="add mod">
          <ac:chgData name="April Bonise" userId="a6eada03-2407-4abd-b81c-bbd5a393114e" providerId="ADAL" clId="{97A9344A-C2AA-447A-A306-59047DAC05C9}" dt="2023-04-28T18:18:53.038" v="10160" actId="20577"/>
          <ac:spMkLst>
            <pc:docMk/>
            <pc:sldMk cId="310011372" sldId="267"/>
            <ac:spMk id="10" creationId="{57E8994C-E3E0-FF47-C66C-B470457FCC79}"/>
          </ac:spMkLst>
        </pc:spChg>
        <pc:spChg chg="add del">
          <ac:chgData name="April Bonise" userId="a6eada03-2407-4abd-b81c-bbd5a393114e" providerId="ADAL" clId="{97A9344A-C2AA-447A-A306-59047DAC05C9}" dt="2023-04-27T21:29:12.090" v="1804" actId="26606"/>
          <ac:spMkLst>
            <pc:docMk/>
            <pc:sldMk cId="310011372" sldId="267"/>
            <ac:spMk id="11" creationId="{D4974D33-8DC5-464E-8C6D-BE58F0669C17}"/>
          </ac:spMkLst>
        </pc:spChg>
        <pc:spChg chg="add">
          <ac:chgData name="April Bonise" userId="a6eada03-2407-4abd-b81c-bbd5a393114e" providerId="ADAL" clId="{97A9344A-C2AA-447A-A306-59047DAC05C9}" dt="2023-04-27T21:29:12.090" v="1804" actId="26606"/>
          <ac:spMkLst>
            <pc:docMk/>
            <pc:sldMk cId="310011372" sldId="267"/>
            <ac:spMk id="16" creationId="{C4285719-470E-454C-AF62-8323075F1F5B}"/>
          </ac:spMkLst>
        </pc:spChg>
        <pc:spChg chg="add">
          <ac:chgData name="April Bonise" userId="a6eada03-2407-4abd-b81c-bbd5a393114e" providerId="ADAL" clId="{97A9344A-C2AA-447A-A306-59047DAC05C9}" dt="2023-04-27T21:29:12.090" v="1804" actId="26606"/>
          <ac:spMkLst>
            <pc:docMk/>
            <pc:sldMk cId="310011372" sldId="267"/>
            <ac:spMk id="18" creationId="{CD9FE4EF-C4D8-49A0-B2FF-81D8DB7D8A24}"/>
          </ac:spMkLst>
        </pc:spChg>
        <pc:spChg chg="add">
          <ac:chgData name="April Bonise" userId="a6eada03-2407-4abd-b81c-bbd5a393114e" providerId="ADAL" clId="{97A9344A-C2AA-447A-A306-59047DAC05C9}" dt="2023-04-27T21:29:12.090" v="1804" actId="26606"/>
          <ac:spMkLst>
            <pc:docMk/>
            <pc:sldMk cId="310011372" sldId="267"/>
            <ac:spMk id="20" creationId="{4300840D-0A0B-4512-BACA-B439D5B9C57C}"/>
          </ac:spMkLst>
        </pc:spChg>
        <pc:spChg chg="add">
          <ac:chgData name="April Bonise" userId="a6eada03-2407-4abd-b81c-bbd5a393114e" providerId="ADAL" clId="{97A9344A-C2AA-447A-A306-59047DAC05C9}" dt="2023-04-27T21:29:12.090" v="1804" actId="26606"/>
          <ac:spMkLst>
            <pc:docMk/>
            <pc:sldMk cId="310011372" sldId="267"/>
            <ac:spMk id="22" creationId="{D2B78728-A580-49A7-84F9-6EF6F583ADE0}"/>
          </ac:spMkLst>
        </pc:spChg>
        <pc:spChg chg="add">
          <ac:chgData name="April Bonise" userId="a6eada03-2407-4abd-b81c-bbd5a393114e" providerId="ADAL" clId="{97A9344A-C2AA-447A-A306-59047DAC05C9}" dt="2023-04-27T21:29:12.090" v="1804" actId="26606"/>
          <ac:spMkLst>
            <pc:docMk/>
            <pc:sldMk cId="310011372" sldId="267"/>
            <ac:spMk id="24" creationId="{38FAA1A1-D861-433F-88FA-1E9D6FD31D11}"/>
          </ac:spMkLst>
        </pc:spChg>
        <pc:spChg chg="add">
          <ac:chgData name="April Bonise" userId="a6eada03-2407-4abd-b81c-bbd5a393114e" providerId="ADAL" clId="{97A9344A-C2AA-447A-A306-59047DAC05C9}" dt="2023-04-27T21:29:12.090" v="1804" actId="26606"/>
          <ac:spMkLst>
            <pc:docMk/>
            <pc:sldMk cId="310011372" sldId="267"/>
            <ac:spMk id="26" creationId="{8D71EDA1-87BF-4D5D-AB79-F346FD19278A}"/>
          </ac:spMkLst>
        </pc:spChg>
        <pc:picChg chg="add mod">
          <ac:chgData name="April Bonise" userId="a6eada03-2407-4abd-b81c-bbd5a393114e" providerId="ADAL" clId="{97A9344A-C2AA-447A-A306-59047DAC05C9}" dt="2023-04-27T21:29:30.603" v="1807" actId="1076"/>
          <ac:picMkLst>
            <pc:docMk/>
            <pc:sldMk cId="310011372" sldId="267"/>
            <ac:picMk id="5" creationId="{D9EA302F-51C9-8CDB-3D56-E388FE76B454}"/>
          </ac:picMkLst>
        </pc:picChg>
        <pc:picChg chg="add mod">
          <ac:chgData name="April Bonise" userId="a6eada03-2407-4abd-b81c-bbd5a393114e" providerId="ADAL" clId="{97A9344A-C2AA-447A-A306-59047DAC05C9}" dt="2023-04-28T01:02:02.077" v="4948" actId="1076"/>
          <ac:picMkLst>
            <pc:docMk/>
            <pc:sldMk cId="310011372" sldId="267"/>
            <ac:picMk id="7" creationId="{6A848001-675A-14A1-DCA6-BC070422C5D3}"/>
          </ac:picMkLst>
        </pc:picChg>
      </pc:sldChg>
      <pc:sldChg chg="addSp delSp modSp add del mod ord setBg delDesignElem modNotesTx">
        <pc:chgData name="April Bonise" userId="a6eada03-2407-4abd-b81c-bbd5a393114e" providerId="ADAL" clId="{97A9344A-C2AA-447A-A306-59047DAC05C9}" dt="2023-04-28T16:06:58.240" v="6488" actId="47"/>
        <pc:sldMkLst>
          <pc:docMk/>
          <pc:sldMk cId="2793291230" sldId="268"/>
        </pc:sldMkLst>
        <pc:spChg chg="mod">
          <ac:chgData name="April Bonise" userId="a6eada03-2407-4abd-b81c-bbd5a393114e" providerId="ADAL" clId="{97A9344A-C2AA-447A-A306-59047DAC05C9}" dt="2023-04-27T23:12:37.001" v="1975" actId="21"/>
          <ac:spMkLst>
            <pc:docMk/>
            <pc:sldMk cId="2793291230" sldId="268"/>
            <ac:spMk id="2" creationId="{FE9F5B7E-BC65-23FE-BBDB-3918A9AF1C20}"/>
          </ac:spMkLst>
        </pc:spChg>
        <pc:spChg chg="add mod">
          <ac:chgData name="April Bonise" userId="a6eada03-2407-4abd-b81c-bbd5a393114e" providerId="ADAL" clId="{97A9344A-C2AA-447A-A306-59047DAC05C9}" dt="2023-04-27T23:13:59.639" v="1995" actId="20577"/>
          <ac:spMkLst>
            <pc:docMk/>
            <pc:sldMk cId="2793291230" sldId="268"/>
            <ac:spMk id="3" creationId="{7EE4F06F-B5BA-8C7A-C35D-2632CD7EEA41}"/>
          </ac:spMkLst>
        </pc:spChg>
        <pc:spChg chg="mod">
          <ac:chgData name="April Bonise" userId="a6eada03-2407-4abd-b81c-bbd5a393114e" providerId="ADAL" clId="{97A9344A-C2AA-447A-A306-59047DAC05C9}" dt="2023-04-27T23:13:05.548" v="1982" actId="122"/>
          <ac:spMkLst>
            <pc:docMk/>
            <pc:sldMk cId="2793291230" sldId="268"/>
            <ac:spMk id="8" creationId="{4D6C3ABA-DC32-695C-8F5A-F9832C6EBB7B}"/>
          </ac:spMkLst>
        </pc:spChg>
        <pc:spChg chg="add del">
          <ac:chgData name="April Bonise" userId="a6eada03-2407-4abd-b81c-bbd5a393114e" providerId="ADAL" clId="{97A9344A-C2AA-447A-A306-59047DAC05C9}" dt="2023-04-27T23:10:43.355" v="1945" actId="26606"/>
          <ac:spMkLst>
            <pc:docMk/>
            <pc:sldMk cId="2793291230" sldId="268"/>
            <ac:spMk id="6148" creationId="{AB8C311F-7253-4AED-9701-7FC0708C41C7}"/>
          </ac:spMkLst>
        </pc:spChg>
        <pc:spChg chg="add del">
          <ac:chgData name="April Bonise" userId="a6eada03-2407-4abd-b81c-bbd5a393114e" providerId="ADAL" clId="{97A9344A-C2AA-447A-A306-59047DAC05C9}" dt="2023-04-27T23:10:43.355" v="1945" actId="26606"/>
          <ac:spMkLst>
            <pc:docMk/>
            <pc:sldMk cId="2793291230" sldId="268"/>
            <ac:spMk id="6149" creationId="{FD073016-B734-483B-8953-5BADEE145112}"/>
          </ac:spMkLst>
        </pc:spChg>
        <pc:spChg chg="add del">
          <ac:chgData name="April Bonise" userId="a6eada03-2407-4abd-b81c-bbd5a393114e" providerId="ADAL" clId="{97A9344A-C2AA-447A-A306-59047DAC05C9}" dt="2023-04-27T23:12:03.104" v="1967" actId="26606"/>
          <ac:spMkLst>
            <pc:docMk/>
            <pc:sldMk cId="2793291230" sldId="268"/>
            <ac:spMk id="6150" creationId="{3AFE8227-C443-417B-BA91-520EB1EF4559}"/>
          </ac:spMkLst>
        </pc:spChg>
        <pc:spChg chg="del">
          <ac:chgData name="April Bonise" userId="a6eada03-2407-4abd-b81c-bbd5a393114e" providerId="ADAL" clId="{97A9344A-C2AA-447A-A306-59047DAC05C9}" dt="2023-04-27T23:12:27.413" v="1974"/>
          <ac:spMkLst>
            <pc:docMk/>
            <pc:sldMk cId="2793291230" sldId="268"/>
            <ac:spMk id="6151" creationId="{F13C74B1-5B17-4795-BED0-7140497B445A}"/>
          </ac:spMkLst>
        </pc:spChg>
        <pc:spChg chg="add del">
          <ac:chgData name="April Bonise" userId="a6eada03-2407-4abd-b81c-bbd5a393114e" providerId="ADAL" clId="{97A9344A-C2AA-447A-A306-59047DAC05C9}" dt="2023-04-27T23:12:03.104" v="1967" actId="26606"/>
          <ac:spMkLst>
            <pc:docMk/>
            <pc:sldMk cId="2793291230" sldId="268"/>
            <ac:spMk id="6152" creationId="{907741FC-B544-4A6E-B831-6789D042333D}"/>
          </ac:spMkLst>
        </pc:spChg>
        <pc:spChg chg="del">
          <ac:chgData name="April Bonise" userId="a6eada03-2407-4abd-b81c-bbd5a393114e" providerId="ADAL" clId="{97A9344A-C2AA-447A-A306-59047DAC05C9}" dt="2023-04-27T23:12:27.413" v="1974"/>
          <ac:spMkLst>
            <pc:docMk/>
            <pc:sldMk cId="2793291230" sldId="268"/>
            <ac:spMk id="6153" creationId="{D4974D33-8DC5-464E-8C6D-BE58F0669C17}"/>
          </ac:spMkLst>
        </pc:spChg>
        <pc:spChg chg="add del">
          <ac:chgData name="April Bonise" userId="a6eada03-2407-4abd-b81c-bbd5a393114e" providerId="ADAL" clId="{97A9344A-C2AA-447A-A306-59047DAC05C9}" dt="2023-04-27T23:12:03.104" v="1967" actId="26606"/>
          <ac:spMkLst>
            <pc:docMk/>
            <pc:sldMk cId="2793291230" sldId="268"/>
            <ac:spMk id="6154" creationId="{3F0BE7ED-7814-4273-B18A-F26CC0380380}"/>
          </ac:spMkLst>
        </pc:spChg>
        <pc:spChg chg="add del">
          <ac:chgData name="April Bonise" userId="a6eada03-2407-4abd-b81c-bbd5a393114e" providerId="ADAL" clId="{97A9344A-C2AA-447A-A306-59047DAC05C9}" dt="2023-04-27T23:10:43.355" v="1945" actId="26606"/>
          <ac:spMkLst>
            <pc:docMk/>
            <pc:sldMk cId="2793291230" sldId="268"/>
            <ac:spMk id="6155" creationId="{90A7EAB6-59D3-4325-8DE6-E0CA4009CE53}"/>
          </ac:spMkLst>
        </pc:spChg>
        <pc:spChg chg="add del">
          <ac:chgData name="April Bonise" userId="a6eada03-2407-4abd-b81c-bbd5a393114e" providerId="ADAL" clId="{97A9344A-C2AA-447A-A306-59047DAC05C9}" dt="2023-04-27T23:10:43.355" v="1945" actId="26606"/>
          <ac:spMkLst>
            <pc:docMk/>
            <pc:sldMk cId="2793291230" sldId="268"/>
            <ac:spMk id="6157" creationId="{A8D57A06-A426-446D-B02C-A2DC6B62E45E}"/>
          </ac:spMkLst>
        </pc:spChg>
        <pc:picChg chg="add mod">
          <ac:chgData name="April Bonise" userId="a6eada03-2407-4abd-b81c-bbd5a393114e" providerId="ADAL" clId="{97A9344A-C2AA-447A-A306-59047DAC05C9}" dt="2023-04-28T01:01:51.536" v="4946"/>
          <ac:picMkLst>
            <pc:docMk/>
            <pc:sldMk cId="2793291230" sldId="268"/>
            <ac:picMk id="4" creationId="{49014017-51E2-CF70-1537-39696AF6409F}"/>
          </ac:picMkLst>
        </pc:picChg>
        <pc:picChg chg="add del mod">
          <ac:chgData name="April Bonise" userId="a6eada03-2407-4abd-b81c-bbd5a393114e" providerId="ADAL" clId="{97A9344A-C2AA-447A-A306-59047DAC05C9}" dt="2023-04-27T23:12:03.753" v="1968" actId="478"/>
          <ac:picMkLst>
            <pc:docMk/>
            <pc:sldMk cId="2793291230" sldId="268"/>
            <ac:picMk id="5" creationId="{D3D3B2B3-46E3-4774-8A71-69DCB86A7D00}"/>
          </ac:picMkLst>
        </pc:picChg>
        <pc:picChg chg="mod">
          <ac:chgData name="April Bonise" userId="a6eada03-2407-4abd-b81c-bbd5a393114e" providerId="ADAL" clId="{97A9344A-C2AA-447A-A306-59047DAC05C9}" dt="2023-04-27T23:12:03.104" v="1967" actId="26606"/>
          <ac:picMkLst>
            <pc:docMk/>
            <pc:sldMk cId="2793291230" sldId="268"/>
            <ac:picMk id="6146" creationId="{80424DF6-116A-89DC-863C-6F68651B7FED}"/>
          </ac:picMkLst>
        </pc:picChg>
      </pc:sldChg>
      <pc:sldChg chg="new del">
        <pc:chgData name="April Bonise" userId="a6eada03-2407-4abd-b81c-bbd5a393114e" providerId="ADAL" clId="{97A9344A-C2AA-447A-A306-59047DAC05C9}" dt="2023-04-27T23:19:55.358" v="2033" actId="47"/>
        <pc:sldMkLst>
          <pc:docMk/>
          <pc:sldMk cId="754904038" sldId="269"/>
        </pc:sldMkLst>
      </pc:sldChg>
      <pc:sldChg chg="new del">
        <pc:chgData name="April Bonise" userId="a6eada03-2407-4abd-b81c-bbd5a393114e" providerId="ADAL" clId="{97A9344A-C2AA-447A-A306-59047DAC05C9}" dt="2023-04-27T23:19:50.412" v="2031" actId="47"/>
        <pc:sldMkLst>
          <pc:docMk/>
          <pc:sldMk cId="1985363399" sldId="269"/>
        </pc:sldMkLst>
      </pc:sldChg>
      <pc:sldChg chg="addSp delSp modSp new del mod ord setBg setClrOvrMap modNotesTx">
        <pc:chgData name="April Bonise" userId="a6eada03-2407-4abd-b81c-bbd5a393114e" providerId="ADAL" clId="{97A9344A-C2AA-447A-A306-59047DAC05C9}" dt="2023-05-03T21:37:58.958" v="10873" actId="47"/>
        <pc:sldMkLst>
          <pc:docMk/>
          <pc:sldMk cId="3654573779" sldId="269"/>
        </pc:sldMkLst>
        <pc:spChg chg="mod">
          <ac:chgData name="April Bonise" userId="a6eada03-2407-4abd-b81c-bbd5a393114e" providerId="ADAL" clId="{97A9344A-C2AA-447A-A306-59047DAC05C9}" dt="2023-04-27T23:23:47.177" v="2164" actId="20577"/>
          <ac:spMkLst>
            <pc:docMk/>
            <pc:sldMk cId="3654573779" sldId="269"/>
            <ac:spMk id="2" creationId="{A6C2D95C-E1DC-33EC-96DF-81D357C4A82D}"/>
          </ac:spMkLst>
        </pc:spChg>
        <pc:spChg chg="mod">
          <ac:chgData name="April Bonise" userId="a6eada03-2407-4abd-b81c-bbd5a393114e" providerId="ADAL" clId="{97A9344A-C2AA-447A-A306-59047DAC05C9}" dt="2023-04-28T00:24:02.153" v="4249" actId="26606"/>
          <ac:spMkLst>
            <pc:docMk/>
            <pc:sldMk cId="3654573779" sldId="269"/>
            <ac:spMk id="3" creationId="{FD7F5161-35BE-7B99-1549-4FFC7241E008}"/>
          </ac:spMkLst>
        </pc:spChg>
        <pc:spChg chg="mod">
          <ac:chgData name="April Bonise" userId="a6eada03-2407-4abd-b81c-bbd5a393114e" providerId="ADAL" clId="{97A9344A-C2AA-447A-A306-59047DAC05C9}" dt="2023-04-28T00:24:02.153" v="4249" actId="26606"/>
          <ac:spMkLst>
            <pc:docMk/>
            <pc:sldMk cId="3654573779" sldId="269"/>
            <ac:spMk id="4" creationId="{9D9C7057-E9B9-66CE-7360-E8905D294554}"/>
          </ac:spMkLst>
        </pc:spChg>
        <pc:spChg chg="add del">
          <ac:chgData name="April Bonise" userId="a6eada03-2407-4abd-b81c-bbd5a393114e" providerId="ADAL" clId="{97A9344A-C2AA-447A-A306-59047DAC05C9}" dt="2023-04-28T00:24:02.153" v="4249" actId="26606"/>
          <ac:spMkLst>
            <pc:docMk/>
            <pc:sldMk cId="3654573779" sldId="269"/>
            <ac:spMk id="9" creationId="{2A6B319F-86FE-4754-878E-06F0804D882B}"/>
          </ac:spMkLst>
        </pc:spChg>
        <pc:spChg chg="add del">
          <ac:chgData name="April Bonise" userId="a6eada03-2407-4abd-b81c-bbd5a393114e" providerId="ADAL" clId="{97A9344A-C2AA-447A-A306-59047DAC05C9}" dt="2023-04-28T00:24:02.153" v="4249" actId="26606"/>
          <ac:spMkLst>
            <pc:docMk/>
            <pc:sldMk cId="3654573779" sldId="269"/>
            <ac:spMk id="11" creationId="{DCF7D1B5-3477-499F-ACC5-2C8B07F4EDB3}"/>
          </ac:spMkLst>
        </pc:spChg>
        <pc:spChg chg="add del">
          <ac:chgData name="April Bonise" userId="a6eada03-2407-4abd-b81c-bbd5a393114e" providerId="ADAL" clId="{97A9344A-C2AA-447A-A306-59047DAC05C9}" dt="2023-04-28T00:24:02.153" v="4249" actId="26606"/>
          <ac:spMkLst>
            <pc:docMk/>
            <pc:sldMk cId="3654573779" sldId="269"/>
            <ac:spMk id="16" creationId="{2A6B319F-86FE-4754-878E-06F0804D882B}"/>
          </ac:spMkLst>
        </pc:spChg>
        <pc:spChg chg="add del">
          <ac:chgData name="April Bonise" userId="a6eada03-2407-4abd-b81c-bbd5a393114e" providerId="ADAL" clId="{97A9344A-C2AA-447A-A306-59047DAC05C9}" dt="2023-04-28T00:24:02.153" v="4249" actId="26606"/>
          <ac:spMkLst>
            <pc:docMk/>
            <pc:sldMk cId="3654573779" sldId="269"/>
            <ac:spMk id="18" creationId="{DCF7D1B5-3477-499F-ACC5-2C8B07F4EDB3}"/>
          </ac:spMkLst>
        </pc:spChg>
        <pc:picChg chg="add del mod">
          <ac:chgData name="April Bonise" userId="a6eada03-2407-4abd-b81c-bbd5a393114e" providerId="ADAL" clId="{97A9344A-C2AA-447A-A306-59047DAC05C9}" dt="2023-04-28T01:02:49.861" v="4956"/>
          <ac:picMkLst>
            <pc:docMk/>
            <pc:sldMk cId="3654573779" sldId="269"/>
            <ac:picMk id="5" creationId="{12B5AFB0-F833-433B-6F2B-D51F8868802E}"/>
          </ac:picMkLst>
        </pc:picChg>
        <pc:picChg chg="add mod">
          <ac:chgData name="April Bonise" userId="a6eada03-2407-4abd-b81c-bbd5a393114e" providerId="ADAL" clId="{97A9344A-C2AA-447A-A306-59047DAC05C9}" dt="2023-04-28T01:03:02.375" v="4958" actId="1076"/>
          <ac:picMkLst>
            <pc:docMk/>
            <pc:sldMk cId="3654573779" sldId="269"/>
            <ac:picMk id="6" creationId="{CC395AFF-2090-F8DE-966A-EB9861A2FBBB}"/>
          </ac:picMkLst>
        </pc:picChg>
      </pc:sldChg>
      <pc:sldChg chg="modSp new del mod">
        <pc:chgData name="April Bonise" userId="a6eada03-2407-4abd-b81c-bbd5a393114e" providerId="ADAL" clId="{97A9344A-C2AA-447A-A306-59047DAC05C9}" dt="2023-04-27T23:27:18.032" v="2309" actId="47"/>
        <pc:sldMkLst>
          <pc:docMk/>
          <pc:sldMk cId="134629752" sldId="270"/>
        </pc:sldMkLst>
        <pc:spChg chg="mod">
          <ac:chgData name="April Bonise" userId="a6eada03-2407-4abd-b81c-bbd5a393114e" providerId="ADAL" clId="{97A9344A-C2AA-447A-A306-59047DAC05C9}" dt="2023-04-27T23:27:16.584" v="2308" actId="21"/>
          <ac:spMkLst>
            <pc:docMk/>
            <pc:sldMk cId="134629752" sldId="270"/>
            <ac:spMk id="2" creationId="{31D95481-E403-E85F-0903-2450F946108D}"/>
          </ac:spMkLst>
        </pc:spChg>
      </pc:sldChg>
      <pc:sldChg chg="modSp new del mod ord">
        <pc:chgData name="April Bonise" userId="a6eada03-2407-4abd-b81c-bbd5a393114e" providerId="ADAL" clId="{97A9344A-C2AA-447A-A306-59047DAC05C9}" dt="2023-04-27T23:43:40.214" v="2498" actId="47"/>
        <pc:sldMkLst>
          <pc:docMk/>
          <pc:sldMk cId="3892962708" sldId="270"/>
        </pc:sldMkLst>
        <pc:spChg chg="mod">
          <ac:chgData name="April Bonise" userId="a6eada03-2407-4abd-b81c-bbd5a393114e" providerId="ADAL" clId="{97A9344A-C2AA-447A-A306-59047DAC05C9}" dt="2023-04-27T23:43:38.767" v="2497" actId="21"/>
          <ac:spMkLst>
            <pc:docMk/>
            <pc:sldMk cId="3892962708" sldId="270"/>
            <ac:spMk id="2" creationId="{CFABF493-761D-574C-CE2A-7D07AFBFBE40}"/>
          </ac:spMkLst>
        </pc:spChg>
      </pc:sldChg>
      <pc:sldChg chg="addSp delSp modSp add del mod ord setBg modNotesTx">
        <pc:chgData name="April Bonise" userId="a6eada03-2407-4abd-b81c-bbd5a393114e" providerId="ADAL" clId="{97A9344A-C2AA-447A-A306-59047DAC05C9}" dt="2023-04-28T16:32:15.937" v="9630" actId="47"/>
        <pc:sldMkLst>
          <pc:docMk/>
          <pc:sldMk cId="3357635373" sldId="271"/>
        </pc:sldMkLst>
        <pc:spChg chg="mod">
          <ac:chgData name="April Bonise" userId="a6eada03-2407-4abd-b81c-bbd5a393114e" providerId="ADAL" clId="{97A9344A-C2AA-447A-A306-59047DAC05C9}" dt="2023-04-27T23:35:36.862" v="2345" actId="26606"/>
          <ac:spMkLst>
            <pc:docMk/>
            <pc:sldMk cId="3357635373" sldId="271"/>
            <ac:spMk id="2" creationId="{FE9F5B7E-BC65-23FE-BBDB-3918A9AF1C20}"/>
          </ac:spMkLst>
        </pc:spChg>
        <pc:spChg chg="add del mod">
          <ac:chgData name="April Bonise" userId="a6eada03-2407-4abd-b81c-bbd5a393114e" providerId="ADAL" clId="{97A9344A-C2AA-447A-A306-59047DAC05C9}" dt="2023-04-28T16:31:06.891" v="9623" actId="21"/>
          <ac:spMkLst>
            <pc:docMk/>
            <pc:sldMk cId="3357635373" sldId="271"/>
            <ac:spMk id="3" creationId="{7EE4F06F-B5BA-8C7A-C35D-2632CD7EEA41}"/>
          </ac:spMkLst>
        </pc:spChg>
        <pc:spChg chg="add del mod">
          <ac:chgData name="April Bonise" userId="a6eada03-2407-4abd-b81c-bbd5a393114e" providerId="ADAL" clId="{97A9344A-C2AA-447A-A306-59047DAC05C9}" dt="2023-04-28T16:26:46.955" v="9444" actId="478"/>
          <ac:spMkLst>
            <pc:docMk/>
            <pc:sldMk cId="3357635373" sldId="271"/>
            <ac:spMk id="5" creationId="{59E83898-B9EB-FF18-A8CB-E6D36AA306E6}"/>
          </ac:spMkLst>
        </pc:spChg>
        <pc:spChg chg="add del mod">
          <ac:chgData name="April Bonise" userId="a6eada03-2407-4abd-b81c-bbd5a393114e" providerId="ADAL" clId="{97A9344A-C2AA-447A-A306-59047DAC05C9}" dt="2023-04-28T16:28:20.713" v="9565" actId="478"/>
          <ac:spMkLst>
            <pc:docMk/>
            <pc:sldMk cId="3357635373" sldId="271"/>
            <ac:spMk id="6" creationId="{5CA4345C-0A45-B797-D86A-F4F96923A181}"/>
          </ac:spMkLst>
        </pc:spChg>
        <pc:spChg chg="add del mod">
          <ac:chgData name="April Bonise" userId="a6eada03-2407-4abd-b81c-bbd5a393114e" providerId="ADAL" clId="{97A9344A-C2AA-447A-A306-59047DAC05C9}" dt="2023-04-28T16:28:44.256" v="9567" actId="478"/>
          <ac:spMkLst>
            <pc:docMk/>
            <pc:sldMk cId="3357635373" sldId="271"/>
            <ac:spMk id="7" creationId="{73F4F536-4DCB-F1C1-E0E6-84B940E7476E}"/>
          </ac:spMkLst>
        </pc:spChg>
        <pc:spChg chg="mod">
          <ac:chgData name="April Bonise" userId="a6eada03-2407-4abd-b81c-bbd5a393114e" providerId="ADAL" clId="{97A9344A-C2AA-447A-A306-59047DAC05C9}" dt="2023-04-28T16:26:12.375" v="9440" actId="1076"/>
          <ac:spMkLst>
            <pc:docMk/>
            <pc:sldMk cId="3357635373" sldId="271"/>
            <ac:spMk id="8" creationId="{4D6C3ABA-DC32-695C-8F5A-F9832C6EBB7B}"/>
          </ac:spMkLst>
        </pc:spChg>
        <pc:spChg chg="add mod">
          <ac:chgData name="April Bonise" userId="a6eada03-2407-4abd-b81c-bbd5a393114e" providerId="ADAL" clId="{97A9344A-C2AA-447A-A306-59047DAC05C9}" dt="2023-04-28T16:29:51.913" v="9568" actId="478"/>
          <ac:spMkLst>
            <pc:docMk/>
            <pc:sldMk cId="3357635373" sldId="271"/>
            <ac:spMk id="9" creationId="{0CC7E135-421C-3337-A5E2-BBDB15EE3E4E}"/>
          </ac:spMkLst>
        </pc:spChg>
        <pc:spChg chg="add del">
          <ac:chgData name="April Bonise" userId="a6eada03-2407-4abd-b81c-bbd5a393114e" providerId="ADAL" clId="{97A9344A-C2AA-447A-A306-59047DAC05C9}" dt="2023-04-27T23:35:36.862" v="2345" actId="26606"/>
          <ac:spMkLst>
            <pc:docMk/>
            <pc:sldMk cId="3357635373" sldId="271"/>
            <ac:spMk id="6151" creationId="{69D184B2-2226-4E31-BCCB-444330767440}"/>
          </ac:spMkLst>
        </pc:spChg>
        <pc:spChg chg="add del">
          <ac:chgData name="April Bonise" userId="a6eada03-2407-4abd-b81c-bbd5a393114e" providerId="ADAL" clId="{97A9344A-C2AA-447A-A306-59047DAC05C9}" dt="2023-04-27T23:35:36.862" v="2345" actId="26606"/>
          <ac:spMkLst>
            <pc:docMk/>
            <pc:sldMk cId="3357635373" sldId="271"/>
            <ac:spMk id="6153" creationId="{1AC4D4E3-486A-464A-8EC8-D44881097267}"/>
          </ac:spMkLst>
        </pc:spChg>
        <pc:spChg chg="add del">
          <ac:chgData name="April Bonise" userId="a6eada03-2407-4abd-b81c-bbd5a393114e" providerId="ADAL" clId="{97A9344A-C2AA-447A-A306-59047DAC05C9}" dt="2023-04-27T23:35:36.862" v="2345" actId="26606"/>
          <ac:spMkLst>
            <pc:docMk/>
            <pc:sldMk cId="3357635373" sldId="271"/>
            <ac:spMk id="6155" creationId="{864DE13E-58EB-4475-B79C-0D4FC651239B}"/>
          </ac:spMkLst>
        </pc:spChg>
        <pc:picChg chg="add del mod">
          <ac:chgData name="April Bonise" userId="a6eada03-2407-4abd-b81c-bbd5a393114e" providerId="ADAL" clId="{97A9344A-C2AA-447A-A306-59047DAC05C9}" dt="2023-04-28T16:30:53.714" v="9621" actId="21"/>
          <ac:picMkLst>
            <pc:docMk/>
            <pc:sldMk cId="3357635373" sldId="271"/>
            <ac:picMk id="4" creationId="{03A1C0F5-396A-2191-A584-35C3E75DA070}"/>
          </ac:picMkLst>
        </pc:picChg>
        <pc:picChg chg="add del mod">
          <ac:chgData name="April Bonise" userId="a6eada03-2407-4abd-b81c-bbd5a393114e" providerId="ADAL" clId="{97A9344A-C2AA-447A-A306-59047DAC05C9}" dt="2023-04-28T16:29:51.913" v="9568" actId="478"/>
          <ac:picMkLst>
            <pc:docMk/>
            <pc:sldMk cId="3357635373" sldId="271"/>
            <ac:picMk id="6146" creationId="{80424DF6-116A-89DC-863C-6F68651B7FED}"/>
          </ac:picMkLst>
        </pc:picChg>
        <pc:picChg chg="add del">
          <ac:chgData name="April Bonise" userId="a6eada03-2407-4abd-b81c-bbd5a393114e" providerId="ADAL" clId="{97A9344A-C2AA-447A-A306-59047DAC05C9}" dt="2023-04-28T16:30:10.941" v="9571" actId="21"/>
          <ac:picMkLst>
            <pc:docMk/>
            <pc:sldMk cId="3357635373" sldId="271"/>
            <ac:picMk id="7170" creationId="{3B0E6318-B285-C3E7-A89B-5CEEDDF6A32A}"/>
          </ac:picMkLst>
        </pc:picChg>
      </pc:sldChg>
      <pc:sldChg chg="addSp modSp new mod ord setBg modNotesTx">
        <pc:chgData name="April Bonise" userId="a6eada03-2407-4abd-b81c-bbd5a393114e" providerId="ADAL" clId="{97A9344A-C2AA-447A-A306-59047DAC05C9}" dt="2023-04-28T16:09:24.680" v="6976" actId="5793"/>
        <pc:sldMkLst>
          <pc:docMk/>
          <pc:sldMk cId="2020153085" sldId="272"/>
        </pc:sldMkLst>
        <pc:spChg chg="mod">
          <ac:chgData name="April Bonise" userId="a6eada03-2407-4abd-b81c-bbd5a393114e" providerId="ADAL" clId="{97A9344A-C2AA-447A-A306-59047DAC05C9}" dt="2023-04-28T00:17:04.764" v="4092" actId="20577"/>
          <ac:spMkLst>
            <pc:docMk/>
            <pc:sldMk cId="2020153085" sldId="272"/>
            <ac:spMk id="2" creationId="{D1356169-6550-C61D-DBB1-789D63083870}"/>
          </ac:spMkLst>
        </pc:spChg>
        <pc:spChg chg="mod">
          <ac:chgData name="April Bonise" userId="a6eada03-2407-4abd-b81c-bbd5a393114e" providerId="ADAL" clId="{97A9344A-C2AA-447A-A306-59047DAC05C9}" dt="2023-04-28T00:16:45.473" v="4087" actId="255"/>
          <ac:spMkLst>
            <pc:docMk/>
            <pc:sldMk cId="2020153085" sldId="272"/>
            <ac:spMk id="3" creationId="{5B8E4A61-A1FE-CC8A-70B0-3DD76FAC2306}"/>
          </ac:spMkLst>
        </pc:spChg>
        <pc:spChg chg="add">
          <ac:chgData name="April Bonise" userId="a6eada03-2407-4abd-b81c-bbd5a393114e" providerId="ADAL" clId="{97A9344A-C2AA-447A-A306-59047DAC05C9}" dt="2023-04-27T23:54:40.103" v="3439" actId="26606"/>
          <ac:spMkLst>
            <pc:docMk/>
            <pc:sldMk cId="2020153085" sldId="272"/>
            <ac:spMk id="9" creationId="{F13C74B1-5B17-4795-BED0-7140497B445A}"/>
          </ac:spMkLst>
        </pc:spChg>
        <pc:spChg chg="add">
          <ac:chgData name="April Bonise" userId="a6eada03-2407-4abd-b81c-bbd5a393114e" providerId="ADAL" clId="{97A9344A-C2AA-447A-A306-59047DAC05C9}" dt="2023-04-27T23:54:40.103" v="3439" actId="26606"/>
          <ac:spMkLst>
            <pc:docMk/>
            <pc:sldMk cId="2020153085" sldId="272"/>
            <ac:spMk id="11" creationId="{D4974D33-8DC5-464E-8C6D-BE58F0669C17}"/>
          </ac:spMkLst>
        </pc:spChg>
        <pc:picChg chg="add mod">
          <ac:chgData name="April Bonise" userId="a6eada03-2407-4abd-b81c-bbd5a393114e" providerId="ADAL" clId="{97A9344A-C2AA-447A-A306-59047DAC05C9}" dt="2023-04-28T01:02:24.240" v="4950" actId="1076"/>
          <ac:picMkLst>
            <pc:docMk/>
            <pc:sldMk cId="2020153085" sldId="272"/>
            <ac:picMk id="4" creationId="{7372EC6A-6B94-176E-85A5-E3607512B6C8}"/>
          </ac:picMkLst>
        </pc:picChg>
        <pc:picChg chg="add mod">
          <ac:chgData name="April Bonise" userId="a6eada03-2407-4abd-b81c-bbd5a393114e" providerId="ADAL" clId="{97A9344A-C2AA-447A-A306-59047DAC05C9}" dt="2023-04-28T00:19:07.709" v="4112" actId="14100"/>
          <ac:picMkLst>
            <pc:docMk/>
            <pc:sldMk cId="2020153085" sldId="272"/>
            <ac:picMk id="5" creationId="{603631FC-1F37-F570-8561-14A944CDB590}"/>
          </ac:picMkLst>
        </pc:picChg>
      </pc:sldChg>
      <pc:sldChg chg="addSp delSp modSp new mod setBg modNotesTx">
        <pc:chgData name="April Bonise" userId="a6eada03-2407-4abd-b81c-bbd5a393114e" providerId="ADAL" clId="{97A9344A-C2AA-447A-A306-59047DAC05C9}" dt="2023-05-03T21:38:38.203" v="10880" actId="20577"/>
        <pc:sldMkLst>
          <pc:docMk/>
          <pc:sldMk cId="3742606221" sldId="273"/>
        </pc:sldMkLst>
        <pc:spChg chg="mod">
          <ac:chgData name="April Bonise" userId="a6eada03-2407-4abd-b81c-bbd5a393114e" providerId="ADAL" clId="{97A9344A-C2AA-447A-A306-59047DAC05C9}" dt="2023-05-03T21:38:38.203" v="10880" actId="20577"/>
          <ac:spMkLst>
            <pc:docMk/>
            <pc:sldMk cId="3742606221" sldId="273"/>
            <ac:spMk id="2" creationId="{1BCE0D7D-EE13-D483-A04C-1C54F62925FB}"/>
          </ac:spMkLst>
        </pc:spChg>
        <pc:spChg chg="del mod">
          <ac:chgData name="April Bonise" userId="a6eada03-2407-4abd-b81c-bbd5a393114e" providerId="ADAL" clId="{97A9344A-C2AA-447A-A306-59047DAC05C9}" dt="2023-04-28T00:23:37.589" v="4247" actId="26606"/>
          <ac:spMkLst>
            <pc:docMk/>
            <pc:sldMk cId="3742606221" sldId="273"/>
            <ac:spMk id="3" creationId="{61D15266-E70F-CD89-47EC-54F321DB7436}"/>
          </ac:spMkLst>
        </pc:spChg>
        <pc:spChg chg="add del">
          <ac:chgData name="April Bonise" userId="a6eada03-2407-4abd-b81c-bbd5a393114e" providerId="ADAL" clId="{97A9344A-C2AA-447A-A306-59047DAC05C9}" dt="2023-04-28T00:25:25.879" v="4276" actId="26606"/>
          <ac:spMkLst>
            <pc:docMk/>
            <pc:sldMk cId="3742606221" sldId="273"/>
            <ac:spMk id="9" creationId="{8DF67618-B87B-4195-8E24-3B126F79FF55}"/>
          </ac:spMkLst>
        </pc:spChg>
        <pc:spChg chg="add del">
          <ac:chgData name="April Bonise" userId="a6eada03-2407-4abd-b81c-bbd5a393114e" providerId="ADAL" clId="{97A9344A-C2AA-447A-A306-59047DAC05C9}" dt="2023-04-28T00:25:25.879" v="4276" actId="26606"/>
          <ac:spMkLst>
            <pc:docMk/>
            <pc:sldMk cId="3742606221" sldId="273"/>
            <ac:spMk id="11" creationId="{64960379-9FF9-400A-A8A8-F5AB633FD3BF}"/>
          </ac:spMkLst>
        </pc:spChg>
        <pc:spChg chg="add del">
          <ac:chgData name="April Bonise" userId="a6eada03-2407-4abd-b81c-bbd5a393114e" providerId="ADAL" clId="{97A9344A-C2AA-447A-A306-59047DAC05C9}" dt="2023-04-28T00:26:13.822" v="4283" actId="26606"/>
          <ac:spMkLst>
            <pc:docMk/>
            <pc:sldMk cId="3742606221" sldId="273"/>
            <ac:spMk id="29" creationId="{BACC6370-2D7E-4714-9D71-7542949D7D5D}"/>
          </ac:spMkLst>
        </pc:spChg>
        <pc:spChg chg="add del">
          <ac:chgData name="April Bonise" userId="a6eada03-2407-4abd-b81c-bbd5a393114e" providerId="ADAL" clId="{97A9344A-C2AA-447A-A306-59047DAC05C9}" dt="2023-04-28T00:26:13.822" v="4283" actId="26606"/>
          <ac:spMkLst>
            <pc:docMk/>
            <pc:sldMk cId="3742606221" sldId="273"/>
            <ac:spMk id="31" creationId="{F68B3F68-107C-434F-AA38-110D5EA91B85}"/>
          </ac:spMkLst>
        </pc:spChg>
        <pc:spChg chg="add del">
          <ac:chgData name="April Bonise" userId="a6eada03-2407-4abd-b81c-bbd5a393114e" providerId="ADAL" clId="{97A9344A-C2AA-447A-A306-59047DAC05C9}" dt="2023-04-28T00:26:13.822" v="4283" actId="26606"/>
          <ac:spMkLst>
            <pc:docMk/>
            <pc:sldMk cId="3742606221" sldId="273"/>
            <ac:spMk id="33" creationId="{AAD0DBB9-1A4B-4391-81D4-CB19F9AB918A}"/>
          </ac:spMkLst>
        </pc:spChg>
        <pc:spChg chg="add del">
          <ac:chgData name="April Bonise" userId="a6eada03-2407-4abd-b81c-bbd5a393114e" providerId="ADAL" clId="{97A9344A-C2AA-447A-A306-59047DAC05C9}" dt="2023-04-28T00:26:13.822" v="4283" actId="26606"/>
          <ac:spMkLst>
            <pc:docMk/>
            <pc:sldMk cId="3742606221" sldId="273"/>
            <ac:spMk id="35" creationId="{063BBA22-50EA-4C4D-BE05-F1CE4E63AA56}"/>
          </ac:spMkLst>
        </pc:spChg>
        <pc:spChg chg="add">
          <ac:chgData name="April Bonise" userId="a6eada03-2407-4abd-b81c-bbd5a393114e" providerId="ADAL" clId="{97A9344A-C2AA-447A-A306-59047DAC05C9}" dt="2023-04-28T00:26:13.822" v="4283" actId="26606"/>
          <ac:spMkLst>
            <pc:docMk/>
            <pc:sldMk cId="3742606221" sldId="273"/>
            <ac:spMk id="40" creationId="{BACC6370-2D7E-4714-9D71-7542949D7D5D}"/>
          </ac:spMkLst>
        </pc:spChg>
        <pc:spChg chg="add">
          <ac:chgData name="April Bonise" userId="a6eada03-2407-4abd-b81c-bbd5a393114e" providerId="ADAL" clId="{97A9344A-C2AA-447A-A306-59047DAC05C9}" dt="2023-04-28T00:26:13.822" v="4283" actId="26606"/>
          <ac:spMkLst>
            <pc:docMk/>
            <pc:sldMk cId="3742606221" sldId="273"/>
            <ac:spMk id="42" creationId="{F68B3F68-107C-434F-AA38-110D5EA91B85}"/>
          </ac:spMkLst>
        </pc:spChg>
        <pc:spChg chg="add">
          <ac:chgData name="April Bonise" userId="a6eada03-2407-4abd-b81c-bbd5a393114e" providerId="ADAL" clId="{97A9344A-C2AA-447A-A306-59047DAC05C9}" dt="2023-04-28T00:26:13.822" v="4283" actId="26606"/>
          <ac:spMkLst>
            <pc:docMk/>
            <pc:sldMk cId="3742606221" sldId="273"/>
            <ac:spMk id="44" creationId="{AAD0DBB9-1A4B-4391-81D4-CB19F9AB918A}"/>
          </ac:spMkLst>
        </pc:spChg>
        <pc:spChg chg="add">
          <ac:chgData name="April Bonise" userId="a6eada03-2407-4abd-b81c-bbd5a393114e" providerId="ADAL" clId="{97A9344A-C2AA-447A-A306-59047DAC05C9}" dt="2023-04-28T00:26:13.822" v="4283" actId="26606"/>
          <ac:spMkLst>
            <pc:docMk/>
            <pc:sldMk cId="3742606221" sldId="273"/>
            <ac:spMk id="46" creationId="{063BBA22-50EA-4C4D-BE05-F1CE4E63AA56}"/>
          </ac:spMkLst>
        </pc:spChg>
        <pc:grpChg chg="add del">
          <ac:chgData name="April Bonise" userId="a6eada03-2407-4abd-b81c-bbd5a393114e" providerId="ADAL" clId="{97A9344A-C2AA-447A-A306-59047DAC05C9}" dt="2023-04-28T00:25:25.879" v="4276" actId="26606"/>
          <ac:grpSpMkLst>
            <pc:docMk/>
            <pc:sldMk cId="3742606221" sldId="273"/>
            <ac:grpSpMk id="13" creationId="{2C491629-AE25-486B-9B22-2CE4EE8F7E47}"/>
          </ac:grpSpMkLst>
        </pc:grpChg>
        <pc:grpChg chg="add del">
          <ac:chgData name="April Bonise" userId="a6eada03-2407-4abd-b81c-bbd5a393114e" providerId="ADAL" clId="{97A9344A-C2AA-447A-A306-59047DAC05C9}" dt="2023-04-28T00:25:25.879" v="4276" actId="26606"/>
          <ac:grpSpMkLst>
            <pc:docMk/>
            <pc:sldMk cId="3742606221" sldId="273"/>
            <ac:grpSpMk id="17" creationId="{43F5E015-E085-4624-B431-B42414448684}"/>
          </ac:grpSpMkLst>
        </pc:grpChg>
        <pc:graphicFrameChg chg="add mod modGraphic">
          <ac:chgData name="April Bonise" userId="a6eada03-2407-4abd-b81c-bbd5a393114e" providerId="ADAL" clId="{97A9344A-C2AA-447A-A306-59047DAC05C9}" dt="2023-04-28T00:29:05.962" v="4291" actId="207"/>
          <ac:graphicFrameMkLst>
            <pc:docMk/>
            <pc:sldMk cId="3742606221" sldId="273"/>
            <ac:graphicFrameMk id="5" creationId="{DE28C3C5-2C3C-3466-3EE9-6137425593A3}"/>
          </ac:graphicFrameMkLst>
        </pc:graphicFrameChg>
        <pc:picChg chg="add mod">
          <ac:chgData name="April Bonise" userId="a6eada03-2407-4abd-b81c-bbd5a393114e" providerId="ADAL" clId="{97A9344A-C2AA-447A-A306-59047DAC05C9}" dt="2023-04-28T01:03:08.624" v="4959"/>
          <ac:picMkLst>
            <pc:docMk/>
            <pc:sldMk cId="3742606221" sldId="273"/>
            <ac:picMk id="4" creationId="{6F787B53-FB79-B34F-2909-B55DBFA3582D}"/>
          </ac:picMkLst>
        </pc:picChg>
      </pc:sldChg>
      <pc:sldChg chg="addSp delSp modSp add mod ord modNotesTx">
        <pc:chgData name="April Bonise" userId="a6eada03-2407-4abd-b81c-bbd5a393114e" providerId="ADAL" clId="{97A9344A-C2AA-447A-A306-59047DAC05C9}" dt="2023-04-28T16:15:12.795" v="7866" actId="20577"/>
        <pc:sldMkLst>
          <pc:docMk/>
          <pc:sldMk cId="3769752173" sldId="274"/>
        </pc:sldMkLst>
        <pc:spChg chg="mod">
          <ac:chgData name="April Bonise" userId="a6eada03-2407-4abd-b81c-bbd5a393114e" providerId="ADAL" clId="{97A9344A-C2AA-447A-A306-59047DAC05C9}" dt="2023-04-28T00:17:13.535" v="4095" actId="20577"/>
          <ac:spMkLst>
            <pc:docMk/>
            <pc:sldMk cId="3769752173" sldId="274"/>
            <ac:spMk id="2" creationId="{D1356169-6550-C61D-DBB1-789D63083870}"/>
          </ac:spMkLst>
        </pc:spChg>
        <pc:spChg chg="mod">
          <ac:chgData name="April Bonise" userId="a6eada03-2407-4abd-b81c-bbd5a393114e" providerId="ADAL" clId="{97A9344A-C2AA-447A-A306-59047DAC05C9}" dt="2023-04-28T00:18:22.340" v="4105" actId="14100"/>
          <ac:spMkLst>
            <pc:docMk/>
            <pc:sldMk cId="3769752173" sldId="274"/>
            <ac:spMk id="3" creationId="{5B8E4A61-A1FE-CC8A-70B0-3DD76FAC2306}"/>
          </ac:spMkLst>
        </pc:spChg>
        <pc:picChg chg="add del mod">
          <ac:chgData name="April Bonise" userId="a6eada03-2407-4abd-b81c-bbd5a393114e" providerId="ADAL" clId="{97A9344A-C2AA-447A-A306-59047DAC05C9}" dt="2023-04-28T01:02:34.345" v="4952" actId="478"/>
          <ac:picMkLst>
            <pc:docMk/>
            <pc:sldMk cId="3769752173" sldId="274"/>
            <ac:picMk id="4" creationId="{4510F3D1-C693-8DEB-B16F-1543BC094F43}"/>
          </ac:picMkLst>
        </pc:picChg>
        <pc:picChg chg="mod">
          <ac:chgData name="April Bonise" userId="a6eada03-2407-4abd-b81c-bbd5a393114e" providerId="ADAL" clId="{97A9344A-C2AA-447A-A306-59047DAC05C9}" dt="2023-04-28T00:19:01.470" v="4111" actId="14100"/>
          <ac:picMkLst>
            <pc:docMk/>
            <pc:sldMk cId="3769752173" sldId="274"/>
            <ac:picMk id="5" creationId="{603631FC-1F37-F570-8561-14A944CDB590}"/>
          </ac:picMkLst>
        </pc:picChg>
        <pc:picChg chg="add mod">
          <ac:chgData name="April Bonise" userId="a6eada03-2407-4abd-b81c-bbd5a393114e" providerId="ADAL" clId="{97A9344A-C2AA-447A-A306-59047DAC05C9}" dt="2023-04-28T01:02:36.476" v="4953"/>
          <ac:picMkLst>
            <pc:docMk/>
            <pc:sldMk cId="3769752173" sldId="274"/>
            <ac:picMk id="6" creationId="{27FAF872-BD90-29F1-BC9F-18F4F9340C47}"/>
          </ac:picMkLst>
        </pc:picChg>
      </pc:sldChg>
      <pc:sldChg chg="addSp modSp add mod modNotesTx">
        <pc:chgData name="April Bonise" userId="a6eada03-2407-4abd-b81c-bbd5a393114e" providerId="ADAL" clId="{97A9344A-C2AA-447A-A306-59047DAC05C9}" dt="2023-04-28T16:18:20.166" v="8734" actId="20577"/>
        <pc:sldMkLst>
          <pc:docMk/>
          <pc:sldMk cId="1474203785" sldId="275"/>
        </pc:sldMkLst>
        <pc:spChg chg="mod">
          <ac:chgData name="April Bonise" userId="a6eada03-2407-4abd-b81c-bbd5a393114e" providerId="ADAL" clId="{97A9344A-C2AA-447A-A306-59047DAC05C9}" dt="2023-04-28T00:17:16.265" v="4096" actId="20577"/>
          <ac:spMkLst>
            <pc:docMk/>
            <pc:sldMk cId="1474203785" sldId="275"/>
            <ac:spMk id="2" creationId="{D1356169-6550-C61D-DBB1-789D63083870}"/>
          </ac:spMkLst>
        </pc:spChg>
        <pc:spChg chg="mod">
          <ac:chgData name="April Bonise" userId="a6eada03-2407-4abd-b81c-bbd5a393114e" providerId="ADAL" clId="{97A9344A-C2AA-447A-A306-59047DAC05C9}" dt="2023-04-28T00:18:49.238" v="4108" actId="14100"/>
          <ac:spMkLst>
            <pc:docMk/>
            <pc:sldMk cId="1474203785" sldId="275"/>
            <ac:spMk id="3" creationId="{5B8E4A61-A1FE-CC8A-70B0-3DD76FAC2306}"/>
          </ac:spMkLst>
        </pc:spChg>
        <pc:picChg chg="add mod">
          <ac:chgData name="April Bonise" userId="a6eada03-2407-4abd-b81c-bbd5a393114e" providerId="ADAL" clId="{97A9344A-C2AA-447A-A306-59047DAC05C9}" dt="2023-04-28T01:02:41.056" v="4954"/>
          <ac:picMkLst>
            <pc:docMk/>
            <pc:sldMk cId="1474203785" sldId="275"/>
            <ac:picMk id="4" creationId="{87517027-B664-CE50-88CF-152D1A87BA80}"/>
          </ac:picMkLst>
        </pc:picChg>
        <pc:picChg chg="mod">
          <ac:chgData name="April Bonise" userId="a6eada03-2407-4abd-b81c-bbd5a393114e" providerId="ADAL" clId="{97A9344A-C2AA-447A-A306-59047DAC05C9}" dt="2023-04-28T00:18:54.706" v="4109" actId="14100"/>
          <ac:picMkLst>
            <pc:docMk/>
            <pc:sldMk cId="1474203785" sldId="275"/>
            <ac:picMk id="5" creationId="{603631FC-1F37-F570-8561-14A944CDB590}"/>
          </ac:picMkLst>
        </pc:picChg>
      </pc:sldChg>
      <pc:sldChg chg="addSp delSp modSp new del mod setBg">
        <pc:chgData name="April Bonise" userId="a6eada03-2407-4abd-b81c-bbd5a393114e" providerId="ADAL" clId="{97A9344A-C2AA-447A-A306-59047DAC05C9}" dt="2023-04-28T00:42:47.820" v="4703" actId="47"/>
        <pc:sldMkLst>
          <pc:docMk/>
          <pc:sldMk cId="81876344" sldId="276"/>
        </pc:sldMkLst>
        <pc:spChg chg="mod ord">
          <ac:chgData name="April Bonise" userId="a6eada03-2407-4abd-b81c-bbd5a393114e" providerId="ADAL" clId="{97A9344A-C2AA-447A-A306-59047DAC05C9}" dt="2023-04-28T00:39:02.984" v="4697" actId="26606"/>
          <ac:spMkLst>
            <pc:docMk/>
            <pc:sldMk cId="81876344" sldId="276"/>
            <ac:spMk id="2" creationId="{A8D6F8D1-AA52-D778-E32B-DB856F8F5BE0}"/>
          </ac:spMkLst>
        </pc:spChg>
        <pc:spChg chg="del mod">
          <ac:chgData name="April Bonise" userId="a6eada03-2407-4abd-b81c-bbd5a393114e" providerId="ADAL" clId="{97A9344A-C2AA-447A-A306-59047DAC05C9}" dt="2023-04-28T00:34:34.300" v="4605" actId="22"/>
          <ac:spMkLst>
            <pc:docMk/>
            <pc:sldMk cId="81876344" sldId="276"/>
            <ac:spMk id="3" creationId="{3D35DCE3-3629-731C-6A07-165270AC1F66}"/>
          </ac:spMkLst>
        </pc:spChg>
        <pc:spChg chg="del">
          <ac:chgData name="April Bonise" userId="a6eada03-2407-4abd-b81c-bbd5a393114e" providerId="ADAL" clId="{97A9344A-C2AA-447A-A306-59047DAC05C9}" dt="2023-04-28T00:32:38.768" v="4454" actId="22"/>
          <ac:spMkLst>
            <pc:docMk/>
            <pc:sldMk cId="81876344" sldId="276"/>
            <ac:spMk id="4" creationId="{061E8D9E-B496-2A28-47E8-93632F10983D}"/>
          </ac:spMkLst>
        </pc:spChg>
        <pc:spChg chg="add del">
          <ac:chgData name="April Bonise" userId="a6eada03-2407-4abd-b81c-bbd5a393114e" providerId="ADAL" clId="{97A9344A-C2AA-447A-A306-59047DAC05C9}" dt="2023-04-28T00:38:50.148" v="4694" actId="26606"/>
          <ac:spMkLst>
            <pc:docMk/>
            <pc:sldMk cId="81876344" sldId="276"/>
            <ac:spMk id="13" creationId="{3B47FC9C-2ED3-4100-A4EF-E8CDFEE106C9}"/>
          </ac:spMkLst>
        </pc:spChg>
        <pc:spChg chg="add del">
          <ac:chgData name="April Bonise" userId="a6eada03-2407-4abd-b81c-bbd5a393114e" providerId="ADAL" clId="{97A9344A-C2AA-447A-A306-59047DAC05C9}" dt="2023-04-28T00:35:53.497" v="4616" actId="26606"/>
          <ac:spMkLst>
            <pc:docMk/>
            <pc:sldMk cId="81876344" sldId="276"/>
            <ac:spMk id="15" creationId="{B712E947-0734-45F9-9C4F-41114EC3A33E}"/>
          </ac:spMkLst>
        </pc:spChg>
        <pc:spChg chg="add del">
          <ac:chgData name="April Bonise" userId="a6eada03-2407-4abd-b81c-bbd5a393114e" providerId="ADAL" clId="{97A9344A-C2AA-447A-A306-59047DAC05C9}" dt="2023-04-28T00:35:13.268" v="4612" actId="26606"/>
          <ac:spMkLst>
            <pc:docMk/>
            <pc:sldMk cId="81876344" sldId="276"/>
            <ac:spMk id="17" creationId="{122055CC-1D72-61F6-84CB-5B2084D64D9E}"/>
          </ac:spMkLst>
        </pc:spChg>
        <pc:spChg chg="add del">
          <ac:chgData name="April Bonise" userId="a6eada03-2407-4abd-b81c-bbd5a393114e" providerId="ADAL" clId="{97A9344A-C2AA-447A-A306-59047DAC05C9}" dt="2023-04-28T00:35:53.497" v="4616" actId="26606"/>
          <ac:spMkLst>
            <pc:docMk/>
            <pc:sldMk cId="81876344" sldId="276"/>
            <ac:spMk id="18" creationId="{122055CC-1D72-61F6-84CB-5B2084D64D9E}"/>
          </ac:spMkLst>
        </pc:spChg>
        <pc:spChg chg="add del">
          <ac:chgData name="April Bonise" userId="a6eada03-2407-4abd-b81c-bbd5a393114e" providerId="ADAL" clId="{97A9344A-C2AA-447A-A306-59047DAC05C9}" dt="2023-04-28T00:39:02.984" v="4697" actId="26606"/>
          <ac:spMkLst>
            <pc:docMk/>
            <pc:sldMk cId="81876344" sldId="276"/>
            <ac:spMk id="19" creationId="{873DDF9D-E27C-4E23-A1E8-CA352535F7C9}"/>
          </ac:spMkLst>
        </pc:spChg>
        <pc:spChg chg="add del">
          <ac:chgData name="April Bonise" userId="a6eada03-2407-4abd-b81c-bbd5a393114e" providerId="ADAL" clId="{97A9344A-C2AA-447A-A306-59047DAC05C9}" dt="2023-04-28T00:35:13.268" v="4612" actId="26606"/>
          <ac:spMkLst>
            <pc:docMk/>
            <pc:sldMk cId="81876344" sldId="276"/>
            <ac:spMk id="20" creationId="{B712E947-0734-45F9-9C4F-41114EC3A33E}"/>
          </ac:spMkLst>
        </pc:spChg>
        <pc:spChg chg="add del">
          <ac:chgData name="April Bonise" userId="a6eada03-2407-4abd-b81c-bbd5a393114e" providerId="ADAL" clId="{97A9344A-C2AA-447A-A306-59047DAC05C9}" dt="2023-04-28T00:39:02.984" v="4697" actId="26606"/>
          <ac:spMkLst>
            <pc:docMk/>
            <pc:sldMk cId="81876344" sldId="276"/>
            <ac:spMk id="21" creationId="{4C6B5652-C661-4C58-B937-F0F490F7FCB2}"/>
          </ac:spMkLst>
        </pc:spChg>
        <pc:spChg chg="add del">
          <ac:chgData name="April Bonise" userId="a6eada03-2407-4abd-b81c-bbd5a393114e" providerId="ADAL" clId="{97A9344A-C2AA-447A-A306-59047DAC05C9}" dt="2023-04-28T00:39:02.984" v="4697" actId="26606"/>
          <ac:spMkLst>
            <pc:docMk/>
            <pc:sldMk cId="81876344" sldId="276"/>
            <ac:spMk id="23" creationId="{ACD0B258-678B-4A8C-894F-848AF24A1922}"/>
          </ac:spMkLst>
        </pc:spChg>
        <pc:spChg chg="add del">
          <ac:chgData name="April Bonise" userId="a6eada03-2407-4abd-b81c-bbd5a393114e" providerId="ADAL" clId="{97A9344A-C2AA-447A-A306-59047DAC05C9}" dt="2023-04-28T00:39:02.984" v="4697" actId="26606"/>
          <ac:spMkLst>
            <pc:docMk/>
            <pc:sldMk cId="81876344" sldId="276"/>
            <ac:spMk id="24" creationId="{0B936867-6407-43FB-9DE6-1B0879D0CB31}"/>
          </ac:spMkLst>
        </pc:spChg>
        <pc:spChg chg="add del">
          <ac:chgData name="April Bonise" userId="a6eada03-2407-4abd-b81c-bbd5a393114e" providerId="ADAL" clId="{97A9344A-C2AA-447A-A306-59047DAC05C9}" dt="2023-04-28T00:39:02.984" v="4697" actId="26606"/>
          <ac:spMkLst>
            <pc:docMk/>
            <pc:sldMk cId="81876344" sldId="276"/>
            <ac:spMk id="25" creationId="{2F003F3F-F118-41D2-AA3F-74DB0D1970BB}"/>
          </ac:spMkLst>
        </pc:spChg>
        <pc:spChg chg="add del">
          <ac:chgData name="April Bonise" userId="a6eada03-2407-4abd-b81c-bbd5a393114e" providerId="ADAL" clId="{97A9344A-C2AA-447A-A306-59047DAC05C9}" dt="2023-04-28T00:35:17.418" v="4614" actId="26606"/>
          <ac:spMkLst>
            <pc:docMk/>
            <pc:sldMk cId="81876344" sldId="276"/>
            <ac:spMk id="26" creationId="{2A38CFE9-C30A-4551-ACCB-D5808FBC39CD}"/>
          </ac:spMkLst>
        </pc:spChg>
        <pc:spChg chg="add del">
          <ac:chgData name="April Bonise" userId="a6eada03-2407-4abd-b81c-bbd5a393114e" providerId="ADAL" clId="{97A9344A-C2AA-447A-A306-59047DAC05C9}" dt="2023-04-28T00:35:17.418" v="4614" actId="26606"/>
          <ac:spMkLst>
            <pc:docMk/>
            <pc:sldMk cId="81876344" sldId="276"/>
            <ac:spMk id="27" creationId="{63F5877B-98C7-49DD-83AB-0F6F57CB6543}"/>
          </ac:spMkLst>
        </pc:spChg>
        <pc:spChg chg="add del">
          <ac:chgData name="April Bonise" userId="a6eada03-2407-4abd-b81c-bbd5a393114e" providerId="ADAL" clId="{97A9344A-C2AA-447A-A306-59047DAC05C9}" dt="2023-04-28T00:35:17.418" v="4614" actId="26606"/>
          <ac:spMkLst>
            <pc:docMk/>
            <pc:sldMk cId="81876344" sldId="276"/>
            <ac:spMk id="28" creationId="{67EF550F-47CE-4FB2-9DAC-12AD835C833D}"/>
          </ac:spMkLst>
        </pc:spChg>
        <pc:spChg chg="add del">
          <ac:chgData name="April Bonise" userId="a6eada03-2407-4abd-b81c-bbd5a393114e" providerId="ADAL" clId="{97A9344A-C2AA-447A-A306-59047DAC05C9}" dt="2023-04-28T00:35:17.418" v="4614" actId="26606"/>
          <ac:spMkLst>
            <pc:docMk/>
            <pc:sldMk cId="81876344" sldId="276"/>
            <ac:spMk id="29" creationId="{4EA91930-66BC-4C41-B4F5-C31EB216F64B}"/>
          </ac:spMkLst>
        </pc:spChg>
        <pc:spChg chg="add del">
          <ac:chgData name="April Bonise" userId="a6eada03-2407-4abd-b81c-bbd5a393114e" providerId="ADAL" clId="{97A9344A-C2AA-447A-A306-59047DAC05C9}" dt="2023-04-28T00:35:17.418" v="4614" actId="26606"/>
          <ac:spMkLst>
            <pc:docMk/>
            <pc:sldMk cId="81876344" sldId="276"/>
            <ac:spMk id="30" creationId="{6313CF8F-B436-401E-9575-DE0F8E8B5B17}"/>
          </ac:spMkLst>
        </pc:spChg>
        <pc:spChg chg="add del">
          <ac:chgData name="April Bonise" userId="a6eada03-2407-4abd-b81c-bbd5a393114e" providerId="ADAL" clId="{97A9344A-C2AA-447A-A306-59047DAC05C9}" dt="2023-04-28T00:35:17.418" v="4614" actId="26606"/>
          <ac:spMkLst>
            <pc:docMk/>
            <pc:sldMk cId="81876344" sldId="276"/>
            <ac:spMk id="31" creationId="{B636E2FF-BDC3-6F3D-399D-86F371BE2C99}"/>
          </ac:spMkLst>
        </pc:spChg>
        <pc:spChg chg="add del">
          <ac:chgData name="April Bonise" userId="a6eada03-2407-4abd-b81c-bbd5a393114e" providerId="ADAL" clId="{97A9344A-C2AA-447A-A306-59047DAC05C9}" dt="2023-04-28T00:39:02.984" v="4697" actId="26606"/>
          <ac:spMkLst>
            <pc:docMk/>
            <pc:sldMk cId="81876344" sldId="276"/>
            <ac:spMk id="32" creationId="{C8D58395-74AF-401A-AF2F-76B6FCF71DFE}"/>
          </ac:spMkLst>
        </pc:spChg>
        <pc:spChg chg="add del mod">
          <ac:chgData name="April Bonise" userId="a6eada03-2407-4abd-b81c-bbd5a393114e" providerId="ADAL" clId="{97A9344A-C2AA-447A-A306-59047DAC05C9}" dt="2023-04-28T00:38:56.843" v="4696" actId="478"/>
          <ac:spMkLst>
            <pc:docMk/>
            <pc:sldMk cId="81876344" sldId="276"/>
            <ac:spMk id="33" creationId="{6DD0EACF-7E35-D7E6-6F5F-8899D6BA8905}"/>
          </ac:spMkLst>
        </pc:spChg>
        <pc:spChg chg="add del">
          <ac:chgData name="April Bonise" userId="a6eada03-2407-4abd-b81c-bbd5a393114e" providerId="ADAL" clId="{97A9344A-C2AA-447A-A306-59047DAC05C9}" dt="2023-04-28T00:39:51.514" v="4702" actId="26606"/>
          <ac:spMkLst>
            <pc:docMk/>
            <pc:sldMk cId="81876344" sldId="276"/>
            <ac:spMk id="37" creationId="{FFCDD23B-75C8-427B-BD08-53C8156CD7CD}"/>
          </ac:spMkLst>
        </pc:spChg>
        <pc:spChg chg="add del">
          <ac:chgData name="April Bonise" userId="a6eada03-2407-4abd-b81c-bbd5a393114e" providerId="ADAL" clId="{97A9344A-C2AA-447A-A306-59047DAC05C9}" dt="2023-04-28T00:39:51.514" v="4702" actId="26606"/>
          <ac:spMkLst>
            <pc:docMk/>
            <pc:sldMk cId="81876344" sldId="276"/>
            <ac:spMk id="39" creationId="{AFFC87AC-C919-4FE5-BAC3-39509E001152}"/>
          </ac:spMkLst>
        </pc:spChg>
        <pc:spChg chg="add del">
          <ac:chgData name="April Bonise" userId="a6eada03-2407-4abd-b81c-bbd5a393114e" providerId="ADAL" clId="{97A9344A-C2AA-447A-A306-59047DAC05C9}" dt="2023-04-28T00:39:51.514" v="4702" actId="26606"/>
          <ac:spMkLst>
            <pc:docMk/>
            <pc:sldMk cId="81876344" sldId="276"/>
            <ac:spMk id="41" creationId="{AB5E08C4-8CDD-4623-A5B8-E998C6DEE3B7}"/>
          </ac:spMkLst>
        </pc:spChg>
        <pc:spChg chg="add del">
          <ac:chgData name="April Bonise" userId="a6eada03-2407-4abd-b81c-bbd5a393114e" providerId="ADAL" clId="{97A9344A-C2AA-447A-A306-59047DAC05C9}" dt="2023-04-28T00:39:51.514" v="4702" actId="26606"/>
          <ac:spMkLst>
            <pc:docMk/>
            <pc:sldMk cId="81876344" sldId="276"/>
            <ac:spMk id="43" creationId="{15F33878-D502-4FFA-8ACE-F2AECDB2A23F}"/>
          </ac:spMkLst>
        </pc:spChg>
        <pc:spChg chg="add">
          <ac:chgData name="April Bonise" userId="a6eada03-2407-4abd-b81c-bbd5a393114e" providerId="ADAL" clId="{97A9344A-C2AA-447A-A306-59047DAC05C9}" dt="2023-04-28T00:39:51.514" v="4702" actId="26606"/>
          <ac:spMkLst>
            <pc:docMk/>
            <pc:sldMk cId="81876344" sldId="276"/>
            <ac:spMk id="48" creationId="{FFCDD23B-75C8-427B-BD08-53C8156CD7CD}"/>
          </ac:spMkLst>
        </pc:spChg>
        <pc:spChg chg="add">
          <ac:chgData name="April Bonise" userId="a6eada03-2407-4abd-b81c-bbd5a393114e" providerId="ADAL" clId="{97A9344A-C2AA-447A-A306-59047DAC05C9}" dt="2023-04-28T00:39:51.514" v="4702" actId="26606"/>
          <ac:spMkLst>
            <pc:docMk/>
            <pc:sldMk cId="81876344" sldId="276"/>
            <ac:spMk id="50" creationId="{AFFC87AC-C919-4FE5-BAC3-39509E001152}"/>
          </ac:spMkLst>
        </pc:spChg>
        <pc:spChg chg="add">
          <ac:chgData name="April Bonise" userId="a6eada03-2407-4abd-b81c-bbd5a393114e" providerId="ADAL" clId="{97A9344A-C2AA-447A-A306-59047DAC05C9}" dt="2023-04-28T00:39:51.514" v="4702" actId="26606"/>
          <ac:spMkLst>
            <pc:docMk/>
            <pc:sldMk cId="81876344" sldId="276"/>
            <ac:spMk id="52" creationId="{AB5E08C4-8CDD-4623-A5B8-E998C6DEE3B7}"/>
          </ac:spMkLst>
        </pc:spChg>
        <pc:spChg chg="add">
          <ac:chgData name="April Bonise" userId="a6eada03-2407-4abd-b81c-bbd5a393114e" providerId="ADAL" clId="{97A9344A-C2AA-447A-A306-59047DAC05C9}" dt="2023-04-28T00:39:51.514" v="4702" actId="26606"/>
          <ac:spMkLst>
            <pc:docMk/>
            <pc:sldMk cId="81876344" sldId="276"/>
            <ac:spMk id="54" creationId="{15F33878-D502-4FFA-8ACE-F2AECDB2A23F}"/>
          </ac:spMkLst>
        </pc:spChg>
        <pc:grpChg chg="add del">
          <ac:chgData name="April Bonise" userId="a6eada03-2407-4abd-b81c-bbd5a393114e" providerId="ADAL" clId="{97A9344A-C2AA-447A-A306-59047DAC05C9}" dt="2023-04-28T00:35:53.497" v="4616" actId="26606"/>
          <ac:grpSpMkLst>
            <pc:docMk/>
            <pc:sldMk cId="81876344" sldId="276"/>
            <ac:grpSpMk id="16" creationId="{12B3290A-D3BF-4B87-B55B-FD9A98B49727}"/>
          </ac:grpSpMkLst>
        </pc:grpChg>
        <pc:grpChg chg="add del">
          <ac:chgData name="April Bonise" userId="a6eada03-2407-4abd-b81c-bbd5a393114e" providerId="ADAL" clId="{97A9344A-C2AA-447A-A306-59047DAC05C9}" dt="2023-04-28T00:35:13.268" v="4612" actId="26606"/>
          <ac:grpSpMkLst>
            <pc:docMk/>
            <pc:sldMk cId="81876344" sldId="276"/>
            <ac:grpSpMk id="22" creationId="{12B3290A-D3BF-4B87-B55B-FD9A98B49727}"/>
          </ac:grpSpMkLst>
        </pc:grpChg>
        <pc:picChg chg="add mod ord">
          <ac:chgData name="April Bonise" userId="a6eada03-2407-4abd-b81c-bbd5a393114e" providerId="ADAL" clId="{97A9344A-C2AA-447A-A306-59047DAC05C9}" dt="2023-04-28T00:39:51.514" v="4702" actId="26606"/>
          <ac:picMkLst>
            <pc:docMk/>
            <pc:sldMk cId="81876344" sldId="276"/>
            <ac:picMk id="6" creationId="{623B61E0-8B88-E042-B752-5C92F45F1CF9}"/>
          </ac:picMkLst>
        </pc:picChg>
        <pc:picChg chg="add mod ord">
          <ac:chgData name="April Bonise" userId="a6eada03-2407-4abd-b81c-bbd5a393114e" providerId="ADAL" clId="{97A9344A-C2AA-447A-A306-59047DAC05C9}" dt="2023-04-28T00:39:02.984" v="4697" actId="26606"/>
          <ac:picMkLst>
            <pc:docMk/>
            <pc:sldMk cId="81876344" sldId="276"/>
            <ac:picMk id="8" creationId="{1AEC5F59-A055-0889-11B9-08DFED7BD182}"/>
          </ac:picMkLst>
        </pc:picChg>
      </pc:sldChg>
      <pc:sldChg chg="addSp delSp modSp new del mod">
        <pc:chgData name="April Bonise" userId="a6eada03-2407-4abd-b81c-bbd5a393114e" providerId="ADAL" clId="{97A9344A-C2AA-447A-A306-59047DAC05C9}" dt="2023-04-28T00:30:34.838" v="4337" actId="47"/>
        <pc:sldMkLst>
          <pc:docMk/>
          <pc:sldMk cId="1234108811" sldId="276"/>
        </pc:sldMkLst>
        <pc:spChg chg="mod">
          <ac:chgData name="April Bonise" userId="a6eada03-2407-4abd-b81c-bbd5a393114e" providerId="ADAL" clId="{97A9344A-C2AA-447A-A306-59047DAC05C9}" dt="2023-04-28T00:30:02.907" v="4334" actId="20577"/>
          <ac:spMkLst>
            <pc:docMk/>
            <pc:sldMk cId="1234108811" sldId="276"/>
            <ac:spMk id="2" creationId="{280463EF-3789-3E96-A7C6-BDA4A3A53F8E}"/>
          </ac:spMkLst>
        </pc:spChg>
        <pc:spChg chg="del">
          <ac:chgData name="April Bonise" userId="a6eada03-2407-4abd-b81c-bbd5a393114e" providerId="ADAL" clId="{97A9344A-C2AA-447A-A306-59047DAC05C9}" dt="2023-04-28T00:30:25.837" v="4335" actId="22"/>
          <ac:spMkLst>
            <pc:docMk/>
            <pc:sldMk cId="1234108811" sldId="276"/>
            <ac:spMk id="3" creationId="{586BD631-3CFC-502F-C1A9-B0C245B44A18}"/>
          </ac:spMkLst>
        </pc:spChg>
        <pc:picChg chg="add mod ord">
          <ac:chgData name="April Bonise" userId="a6eada03-2407-4abd-b81c-bbd5a393114e" providerId="ADAL" clId="{97A9344A-C2AA-447A-A306-59047DAC05C9}" dt="2023-04-28T00:30:29.586" v="4336" actId="1076"/>
          <ac:picMkLst>
            <pc:docMk/>
            <pc:sldMk cId="1234108811" sldId="276"/>
            <ac:picMk id="5" creationId="{64C324C0-23E6-54B5-6C32-8924D54BA231}"/>
          </ac:picMkLst>
        </pc:picChg>
      </pc:sldChg>
      <pc:sldChg chg="addSp delSp modSp new del mod setBg">
        <pc:chgData name="April Bonise" userId="a6eada03-2407-4abd-b81c-bbd5a393114e" providerId="ADAL" clId="{97A9344A-C2AA-447A-A306-59047DAC05C9}" dt="2023-04-28T00:31:40.379" v="4364" actId="47"/>
        <pc:sldMkLst>
          <pc:docMk/>
          <pc:sldMk cId="4255813339" sldId="276"/>
        </pc:sldMkLst>
        <pc:spChg chg="mod ord">
          <ac:chgData name="April Bonise" userId="a6eada03-2407-4abd-b81c-bbd5a393114e" providerId="ADAL" clId="{97A9344A-C2AA-447A-A306-59047DAC05C9}" dt="2023-04-28T00:31:28.786" v="4363" actId="26606"/>
          <ac:spMkLst>
            <pc:docMk/>
            <pc:sldMk cId="4255813339" sldId="276"/>
            <ac:spMk id="2" creationId="{37BDAB9A-831A-4F32-37EC-807BED458174}"/>
          </ac:spMkLst>
        </pc:spChg>
        <pc:spChg chg="del">
          <ac:chgData name="April Bonise" userId="a6eada03-2407-4abd-b81c-bbd5a393114e" providerId="ADAL" clId="{97A9344A-C2AA-447A-A306-59047DAC05C9}" dt="2023-04-28T00:30:46.419" v="4358" actId="22"/>
          <ac:spMkLst>
            <pc:docMk/>
            <pc:sldMk cId="4255813339" sldId="276"/>
            <ac:spMk id="3" creationId="{3AD14F91-B6CA-C296-B6C6-73E2EC62A974}"/>
          </ac:spMkLst>
        </pc:spChg>
        <pc:spChg chg="del">
          <ac:chgData name="April Bonise" userId="a6eada03-2407-4abd-b81c-bbd5a393114e" providerId="ADAL" clId="{97A9344A-C2AA-447A-A306-59047DAC05C9}" dt="2023-04-28T00:31:22.922" v="4362" actId="22"/>
          <ac:spMkLst>
            <pc:docMk/>
            <pc:sldMk cId="4255813339" sldId="276"/>
            <ac:spMk id="4" creationId="{A1064514-4DCA-01C4-E548-87EA8C22A6D0}"/>
          </ac:spMkLst>
        </pc:spChg>
        <pc:spChg chg="add">
          <ac:chgData name="April Bonise" userId="a6eada03-2407-4abd-b81c-bbd5a393114e" providerId="ADAL" clId="{97A9344A-C2AA-447A-A306-59047DAC05C9}" dt="2023-04-28T00:31:28.786" v="4363" actId="26606"/>
          <ac:spMkLst>
            <pc:docMk/>
            <pc:sldMk cId="4255813339" sldId="276"/>
            <ac:spMk id="13" creationId="{3B47FC9C-2ED3-4100-A4EF-E8CDFEE106C9}"/>
          </ac:spMkLst>
        </pc:spChg>
        <pc:picChg chg="add mod ord">
          <ac:chgData name="April Bonise" userId="a6eada03-2407-4abd-b81c-bbd5a393114e" providerId="ADAL" clId="{97A9344A-C2AA-447A-A306-59047DAC05C9}" dt="2023-04-28T00:31:28.786" v="4363" actId="26606"/>
          <ac:picMkLst>
            <pc:docMk/>
            <pc:sldMk cId="4255813339" sldId="276"/>
            <ac:picMk id="6" creationId="{76DDDEED-94D5-801D-359D-953A28DF2F43}"/>
          </ac:picMkLst>
        </pc:picChg>
        <pc:picChg chg="add mod ord">
          <ac:chgData name="April Bonise" userId="a6eada03-2407-4abd-b81c-bbd5a393114e" providerId="ADAL" clId="{97A9344A-C2AA-447A-A306-59047DAC05C9}" dt="2023-04-28T00:31:28.786" v="4363" actId="26606"/>
          <ac:picMkLst>
            <pc:docMk/>
            <pc:sldMk cId="4255813339" sldId="276"/>
            <ac:picMk id="8" creationId="{24B41767-D13D-61D5-99C5-910A72EB4094}"/>
          </ac:picMkLst>
        </pc:picChg>
      </pc:sldChg>
      <pc:sldChg chg="addSp delSp modSp new mod setBg modNotesTx">
        <pc:chgData name="April Bonise" userId="a6eada03-2407-4abd-b81c-bbd5a393114e" providerId="ADAL" clId="{97A9344A-C2AA-447A-A306-59047DAC05C9}" dt="2023-04-28T18:31:01.579" v="10289" actId="207"/>
        <pc:sldMkLst>
          <pc:docMk/>
          <pc:sldMk cId="3338456734" sldId="277"/>
        </pc:sldMkLst>
        <pc:spChg chg="mod">
          <ac:chgData name="April Bonise" userId="a6eada03-2407-4abd-b81c-bbd5a393114e" providerId="ADAL" clId="{97A9344A-C2AA-447A-A306-59047DAC05C9}" dt="2023-04-28T00:37:06.261" v="4657" actId="26606"/>
          <ac:spMkLst>
            <pc:docMk/>
            <pc:sldMk cId="3338456734" sldId="277"/>
            <ac:spMk id="2" creationId="{77B3176B-E605-251A-CDA9-22F59B5C6EBE}"/>
          </ac:spMkLst>
        </pc:spChg>
        <pc:spChg chg="del mod">
          <ac:chgData name="April Bonise" userId="a6eada03-2407-4abd-b81c-bbd5a393114e" providerId="ADAL" clId="{97A9344A-C2AA-447A-A306-59047DAC05C9}" dt="2023-04-28T00:37:06.261" v="4657" actId="26606"/>
          <ac:spMkLst>
            <pc:docMk/>
            <pc:sldMk cId="3338456734" sldId="277"/>
            <ac:spMk id="3" creationId="{B75C1C79-BC2A-930F-774C-3223AC876043}"/>
          </ac:spMkLst>
        </pc:spChg>
        <pc:spChg chg="add mod">
          <ac:chgData name="April Bonise" userId="a6eada03-2407-4abd-b81c-bbd5a393114e" providerId="ADAL" clId="{97A9344A-C2AA-447A-A306-59047DAC05C9}" dt="2023-04-28T18:31:01.579" v="10289" actId="207"/>
          <ac:spMkLst>
            <pc:docMk/>
            <pc:sldMk cId="3338456734" sldId="277"/>
            <ac:spMk id="6" creationId="{E3173567-F67A-5BFD-CDE3-2A9E71BF5D4A}"/>
          </ac:spMkLst>
        </pc:spChg>
        <pc:spChg chg="add">
          <ac:chgData name="April Bonise" userId="a6eada03-2407-4abd-b81c-bbd5a393114e" providerId="ADAL" clId="{97A9344A-C2AA-447A-A306-59047DAC05C9}" dt="2023-04-28T00:37:06.261" v="4657" actId="26606"/>
          <ac:spMkLst>
            <pc:docMk/>
            <pc:sldMk cId="3338456734" sldId="277"/>
            <ac:spMk id="9" creationId="{9203DE33-2CD4-4CA8-9AF3-37C3B65133B0}"/>
          </ac:spMkLst>
        </pc:spChg>
        <pc:spChg chg="add">
          <ac:chgData name="April Bonise" userId="a6eada03-2407-4abd-b81c-bbd5a393114e" providerId="ADAL" clId="{97A9344A-C2AA-447A-A306-59047DAC05C9}" dt="2023-04-28T00:37:06.261" v="4657" actId="26606"/>
          <ac:spMkLst>
            <pc:docMk/>
            <pc:sldMk cId="3338456734" sldId="277"/>
            <ac:spMk id="11" creationId="{0AF57B88-1D4C-41FA-A761-EC1DD10C35CB}"/>
          </ac:spMkLst>
        </pc:spChg>
        <pc:spChg chg="add">
          <ac:chgData name="April Bonise" userId="a6eada03-2407-4abd-b81c-bbd5a393114e" providerId="ADAL" clId="{97A9344A-C2AA-447A-A306-59047DAC05C9}" dt="2023-04-28T00:37:06.261" v="4657" actId="26606"/>
          <ac:spMkLst>
            <pc:docMk/>
            <pc:sldMk cId="3338456734" sldId="277"/>
            <ac:spMk id="13" creationId="{D2548F45-5164-4ABB-8212-7F293FDED8D4}"/>
          </ac:spMkLst>
        </pc:spChg>
        <pc:spChg chg="add">
          <ac:chgData name="April Bonise" userId="a6eada03-2407-4abd-b81c-bbd5a393114e" providerId="ADAL" clId="{97A9344A-C2AA-447A-A306-59047DAC05C9}" dt="2023-04-28T00:37:06.261" v="4657" actId="26606"/>
          <ac:spMkLst>
            <pc:docMk/>
            <pc:sldMk cId="3338456734" sldId="277"/>
            <ac:spMk id="15" creationId="{5E81CCFB-7BEF-4186-86FB-D09450B4D02D}"/>
          </ac:spMkLst>
        </pc:spChg>
        <pc:picChg chg="add mod">
          <ac:chgData name="April Bonise" userId="a6eada03-2407-4abd-b81c-bbd5a393114e" providerId="ADAL" clId="{97A9344A-C2AA-447A-A306-59047DAC05C9}" dt="2023-04-28T01:03:41.003" v="4963"/>
          <ac:picMkLst>
            <pc:docMk/>
            <pc:sldMk cId="3338456734" sldId="277"/>
            <ac:picMk id="4" creationId="{722EC1CB-812C-FFA1-50AA-77038854F4D1}"/>
          </ac:picMkLst>
        </pc:picChg>
        <pc:picChg chg="add">
          <ac:chgData name="April Bonise" userId="a6eada03-2407-4abd-b81c-bbd5a393114e" providerId="ADAL" clId="{97A9344A-C2AA-447A-A306-59047DAC05C9}" dt="2023-04-28T00:37:06.261" v="4657" actId="26606"/>
          <ac:picMkLst>
            <pc:docMk/>
            <pc:sldMk cId="3338456734" sldId="277"/>
            <ac:picMk id="5" creationId="{78851394-226C-538D-1E0B-EDC461B1D488}"/>
          </ac:picMkLst>
        </pc:picChg>
      </pc:sldChg>
      <pc:sldChg chg="addSp delSp modSp new mod setBg">
        <pc:chgData name="April Bonise" userId="a6eada03-2407-4abd-b81c-bbd5a393114e" providerId="ADAL" clId="{97A9344A-C2AA-447A-A306-59047DAC05C9}" dt="2023-04-28T01:03:28.808" v="4962" actId="1076"/>
        <pc:sldMkLst>
          <pc:docMk/>
          <pc:sldMk cId="2549079592" sldId="278"/>
        </pc:sldMkLst>
        <pc:spChg chg="mod ord">
          <ac:chgData name="April Bonise" userId="a6eada03-2407-4abd-b81c-bbd5a393114e" providerId="ADAL" clId="{97A9344A-C2AA-447A-A306-59047DAC05C9}" dt="2023-04-28T00:45:16.341" v="4749" actId="26606"/>
          <ac:spMkLst>
            <pc:docMk/>
            <pc:sldMk cId="2549079592" sldId="278"/>
            <ac:spMk id="2" creationId="{7BBC73A2-E2F0-81DA-82AD-85B180D37336}"/>
          </ac:spMkLst>
        </pc:spChg>
        <pc:spChg chg="del">
          <ac:chgData name="April Bonise" userId="a6eada03-2407-4abd-b81c-bbd5a393114e" providerId="ADAL" clId="{97A9344A-C2AA-447A-A306-59047DAC05C9}" dt="2023-04-28T00:43:01.051" v="4716" actId="22"/>
          <ac:spMkLst>
            <pc:docMk/>
            <pc:sldMk cId="2549079592" sldId="278"/>
            <ac:spMk id="3" creationId="{35A3871A-7B01-0F04-BF79-3255AA71424D}"/>
          </ac:spMkLst>
        </pc:spChg>
        <pc:spChg chg="add del">
          <ac:chgData name="April Bonise" userId="a6eada03-2407-4abd-b81c-bbd5a393114e" providerId="ADAL" clId="{97A9344A-C2AA-447A-A306-59047DAC05C9}" dt="2023-04-28T00:44:16.637" v="4730" actId="26606"/>
          <ac:spMkLst>
            <pc:docMk/>
            <pc:sldMk cId="2549079592" sldId="278"/>
            <ac:spMk id="12" creationId="{2151139A-886F-4B97-8815-729AD3831BBD}"/>
          </ac:spMkLst>
        </pc:spChg>
        <pc:spChg chg="add del">
          <ac:chgData name="April Bonise" userId="a6eada03-2407-4abd-b81c-bbd5a393114e" providerId="ADAL" clId="{97A9344A-C2AA-447A-A306-59047DAC05C9}" dt="2023-04-28T00:44:16.637" v="4730" actId="26606"/>
          <ac:spMkLst>
            <pc:docMk/>
            <pc:sldMk cId="2549079592" sldId="278"/>
            <ac:spMk id="14" creationId="{5428AC11-BFDF-42EF-80FF-717BBF909067}"/>
          </ac:spMkLst>
        </pc:spChg>
        <pc:spChg chg="add del">
          <ac:chgData name="April Bonise" userId="a6eada03-2407-4abd-b81c-bbd5a393114e" providerId="ADAL" clId="{97A9344A-C2AA-447A-A306-59047DAC05C9}" dt="2023-04-28T00:44:16.637" v="4730" actId="26606"/>
          <ac:spMkLst>
            <pc:docMk/>
            <pc:sldMk cId="2549079592" sldId="278"/>
            <ac:spMk id="16" creationId="{2CC56AF6-38E4-490B-8E2B-1A1037B4EDD4}"/>
          </ac:spMkLst>
        </pc:spChg>
        <pc:spChg chg="add del">
          <ac:chgData name="April Bonise" userId="a6eada03-2407-4abd-b81c-bbd5a393114e" providerId="ADAL" clId="{97A9344A-C2AA-447A-A306-59047DAC05C9}" dt="2023-04-28T00:44:16.637" v="4730" actId="26606"/>
          <ac:spMkLst>
            <pc:docMk/>
            <pc:sldMk cId="2549079592" sldId="278"/>
            <ac:spMk id="18" creationId="{2339A6F5-AD6A-4D80-8AD9-6290D13AC49F}"/>
          </ac:spMkLst>
        </pc:spChg>
        <pc:spChg chg="add del">
          <ac:chgData name="April Bonise" userId="a6eada03-2407-4abd-b81c-bbd5a393114e" providerId="ADAL" clId="{97A9344A-C2AA-447A-A306-59047DAC05C9}" dt="2023-04-28T00:44:16.614" v="4729" actId="26606"/>
          <ac:spMkLst>
            <pc:docMk/>
            <pc:sldMk cId="2549079592" sldId="278"/>
            <ac:spMk id="22" creationId="{249DA3E0-856F-CB3F-4D33-4509FF29CE63}"/>
          </ac:spMkLst>
        </pc:spChg>
        <pc:spChg chg="add del">
          <ac:chgData name="April Bonise" userId="a6eada03-2407-4abd-b81c-bbd5a393114e" providerId="ADAL" clId="{97A9344A-C2AA-447A-A306-59047DAC05C9}" dt="2023-04-28T00:44:11.613" v="4727" actId="26606"/>
          <ac:spMkLst>
            <pc:docMk/>
            <pc:sldMk cId="2549079592" sldId="278"/>
            <ac:spMk id="23" creationId="{2151139A-886F-4B97-8815-729AD3831BBD}"/>
          </ac:spMkLst>
        </pc:spChg>
        <pc:spChg chg="add del">
          <ac:chgData name="April Bonise" userId="a6eada03-2407-4abd-b81c-bbd5a393114e" providerId="ADAL" clId="{97A9344A-C2AA-447A-A306-59047DAC05C9}" dt="2023-04-28T00:44:11.613" v="4727" actId="26606"/>
          <ac:spMkLst>
            <pc:docMk/>
            <pc:sldMk cId="2549079592" sldId="278"/>
            <ac:spMk id="25" creationId="{5428AC11-BFDF-42EF-80FF-717BBF909067}"/>
          </ac:spMkLst>
        </pc:spChg>
        <pc:spChg chg="add del">
          <ac:chgData name="April Bonise" userId="a6eada03-2407-4abd-b81c-bbd5a393114e" providerId="ADAL" clId="{97A9344A-C2AA-447A-A306-59047DAC05C9}" dt="2023-04-28T00:44:11.613" v="4727" actId="26606"/>
          <ac:spMkLst>
            <pc:docMk/>
            <pc:sldMk cId="2549079592" sldId="278"/>
            <ac:spMk id="27" creationId="{2CC56AF6-38E4-490B-8E2B-1A1037B4EDD4}"/>
          </ac:spMkLst>
        </pc:spChg>
        <pc:spChg chg="add del">
          <ac:chgData name="April Bonise" userId="a6eada03-2407-4abd-b81c-bbd5a393114e" providerId="ADAL" clId="{97A9344A-C2AA-447A-A306-59047DAC05C9}" dt="2023-04-28T00:44:11.613" v="4727" actId="26606"/>
          <ac:spMkLst>
            <pc:docMk/>
            <pc:sldMk cId="2549079592" sldId="278"/>
            <ac:spMk id="29" creationId="{32FD26B0-16CE-4AD4-9CE4-A63EBF330831}"/>
          </ac:spMkLst>
        </pc:spChg>
        <pc:spChg chg="add del">
          <ac:chgData name="April Bonise" userId="a6eada03-2407-4abd-b81c-bbd5a393114e" providerId="ADAL" clId="{97A9344A-C2AA-447A-A306-59047DAC05C9}" dt="2023-04-28T00:44:16.614" v="4729" actId="26606"/>
          <ac:spMkLst>
            <pc:docMk/>
            <pc:sldMk cId="2549079592" sldId="278"/>
            <ac:spMk id="31" creationId="{B712E947-0734-45F9-9C4F-41114EC3A33E}"/>
          </ac:spMkLst>
        </pc:spChg>
        <pc:spChg chg="add del">
          <ac:chgData name="April Bonise" userId="a6eada03-2407-4abd-b81c-bbd5a393114e" providerId="ADAL" clId="{97A9344A-C2AA-447A-A306-59047DAC05C9}" dt="2023-04-28T00:44:52.550" v="4740" actId="26606"/>
          <ac:spMkLst>
            <pc:docMk/>
            <pc:sldMk cId="2549079592" sldId="278"/>
            <ac:spMk id="35" creationId="{FFCDD23B-75C8-427B-BD08-53C8156CD7CD}"/>
          </ac:spMkLst>
        </pc:spChg>
        <pc:spChg chg="add del">
          <ac:chgData name="April Bonise" userId="a6eada03-2407-4abd-b81c-bbd5a393114e" providerId="ADAL" clId="{97A9344A-C2AA-447A-A306-59047DAC05C9}" dt="2023-04-28T00:44:52.550" v="4740" actId="26606"/>
          <ac:spMkLst>
            <pc:docMk/>
            <pc:sldMk cId="2549079592" sldId="278"/>
            <ac:spMk id="36" creationId="{AFFC87AC-C919-4FE5-BAC3-39509E001152}"/>
          </ac:spMkLst>
        </pc:spChg>
        <pc:spChg chg="add del">
          <ac:chgData name="April Bonise" userId="a6eada03-2407-4abd-b81c-bbd5a393114e" providerId="ADAL" clId="{97A9344A-C2AA-447A-A306-59047DAC05C9}" dt="2023-04-28T00:44:52.550" v="4740" actId="26606"/>
          <ac:spMkLst>
            <pc:docMk/>
            <pc:sldMk cId="2549079592" sldId="278"/>
            <ac:spMk id="37" creationId="{AB5E08C4-8CDD-4623-A5B8-E998C6DEE3B7}"/>
          </ac:spMkLst>
        </pc:spChg>
        <pc:spChg chg="add del">
          <ac:chgData name="April Bonise" userId="a6eada03-2407-4abd-b81c-bbd5a393114e" providerId="ADAL" clId="{97A9344A-C2AA-447A-A306-59047DAC05C9}" dt="2023-04-28T00:44:52.550" v="4740" actId="26606"/>
          <ac:spMkLst>
            <pc:docMk/>
            <pc:sldMk cId="2549079592" sldId="278"/>
            <ac:spMk id="38" creationId="{15F33878-D502-4FFA-8ACE-F2AECDB2A23F}"/>
          </ac:spMkLst>
        </pc:spChg>
        <pc:spChg chg="add del">
          <ac:chgData name="April Bonise" userId="a6eada03-2407-4abd-b81c-bbd5a393114e" providerId="ADAL" clId="{97A9344A-C2AA-447A-A306-59047DAC05C9}" dt="2023-04-28T00:44:31.035" v="4735" actId="26606"/>
          <ac:spMkLst>
            <pc:docMk/>
            <pc:sldMk cId="2549079592" sldId="278"/>
            <ac:spMk id="42" creationId="{331E6C4A-31D4-C331-C32B-E48C4D65FD81}"/>
          </ac:spMkLst>
        </pc:spChg>
        <pc:spChg chg="add del">
          <ac:chgData name="April Bonise" userId="a6eada03-2407-4abd-b81c-bbd5a393114e" providerId="ADAL" clId="{97A9344A-C2AA-447A-A306-59047DAC05C9}" dt="2023-04-28T00:44:28.503" v="4733" actId="26606"/>
          <ac:spMkLst>
            <pc:docMk/>
            <pc:sldMk cId="2549079592" sldId="278"/>
            <ac:spMk id="43" creationId="{FFCDD23B-75C8-427B-BD08-53C8156CD7CD}"/>
          </ac:spMkLst>
        </pc:spChg>
        <pc:spChg chg="add del">
          <ac:chgData name="April Bonise" userId="a6eada03-2407-4abd-b81c-bbd5a393114e" providerId="ADAL" clId="{97A9344A-C2AA-447A-A306-59047DAC05C9}" dt="2023-04-28T00:44:28.503" v="4733" actId="26606"/>
          <ac:spMkLst>
            <pc:docMk/>
            <pc:sldMk cId="2549079592" sldId="278"/>
            <ac:spMk id="45" creationId="{AFFC87AC-C919-4FE5-BAC3-39509E001152}"/>
          </ac:spMkLst>
        </pc:spChg>
        <pc:spChg chg="add del">
          <ac:chgData name="April Bonise" userId="a6eada03-2407-4abd-b81c-bbd5a393114e" providerId="ADAL" clId="{97A9344A-C2AA-447A-A306-59047DAC05C9}" dt="2023-04-28T00:44:28.503" v="4733" actId="26606"/>
          <ac:spMkLst>
            <pc:docMk/>
            <pc:sldMk cId="2549079592" sldId="278"/>
            <ac:spMk id="47" creationId="{AB5E08C4-8CDD-4623-A5B8-E998C6DEE3B7}"/>
          </ac:spMkLst>
        </pc:spChg>
        <pc:spChg chg="add del">
          <ac:chgData name="April Bonise" userId="a6eada03-2407-4abd-b81c-bbd5a393114e" providerId="ADAL" clId="{97A9344A-C2AA-447A-A306-59047DAC05C9}" dt="2023-04-28T00:44:28.503" v="4733" actId="26606"/>
          <ac:spMkLst>
            <pc:docMk/>
            <pc:sldMk cId="2549079592" sldId="278"/>
            <ac:spMk id="49" creationId="{15F33878-D502-4FFA-8ACE-F2AECDB2A23F}"/>
          </ac:spMkLst>
        </pc:spChg>
        <pc:spChg chg="add del">
          <ac:chgData name="April Bonise" userId="a6eada03-2407-4abd-b81c-bbd5a393114e" providerId="ADAL" clId="{97A9344A-C2AA-447A-A306-59047DAC05C9}" dt="2023-04-28T00:44:31.035" v="4735" actId="26606"/>
          <ac:spMkLst>
            <pc:docMk/>
            <pc:sldMk cId="2549079592" sldId="278"/>
            <ac:spMk id="51" creationId="{B712E947-0734-45F9-9C4F-41114EC3A33E}"/>
          </ac:spMkLst>
        </pc:spChg>
        <pc:spChg chg="add del">
          <ac:chgData name="April Bonise" userId="a6eada03-2407-4abd-b81c-bbd5a393114e" providerId="ADAL" clId="{97A9344A-C2AA-447A-A306-59047DAC05C9}" dt="2023-04-28T00:44:36.832" v="4737" actId="26606"/>
          <ac:spMkLst>
            <pc:docMk/>
            <pc:sldMk cId="2549079592" sldId="278"/>
            <ac:spMk id="55" creationId="{2151139A-886F-4B97-8815-729AD3831BBD}"/>
          </ac:spMkLst>
        </pc:spChg>
        <pc:spChg chg="add del">
          <ac:chgData name="April Bonise" userId="a6eada03-2407-4abd-b81c-bbd5a393114e" providerId="ADAL" clId="{97A9344A-C2AA-447A-A306-59047DAC05C9}" dt="2023-04-28T00:44:36.832" v="4737" actId="26606"/>
          <ac:spMkLst>
            <pc:docMk/>
            <pc:sldMk cId="2549079592" sldId="278"/>
            <ac:spMk id="56" creationId="{5428AC11-BFDF-42EF-80FF-717BBF909067}"/>
          </ac:spMkLst>
        </pc:spChg>
        <pc:spChg chg="add del">
          <ac:chgData name="April Bonise" userId="a6eada03-2407-4abd-b81c-bbd5a393114e" providerId="ADAL" clId="{97A9344A-C2AA-447A-A306-59047DAC05C9}" dt="2023-04-28T00:44:36.832" v="4737" actId="26606"/>
          <ac:spMkLst>
            <pc:docMk/>
            <pc:sldMk cId="2549079592" sldId="278"/>
            <ac:spMk id="57" creationId="{2CC56AF6-38E4-490B-8E2B-1A1037B4EDD4}"/>
          </ac:spMkLst>
        </pc:spChg>
        <pc:spChg chg="add del">
          <ac:chgData name="April Bonise" userId="a6eada03-2407-4abd-b81c-bbd5a393114e" providerId="ADAL" clId="{97A9344A-C2AA-447A-A306-59047DAC05C9}" dt="2023-04-28T00:44:36.832" v="4737" actId="26606"/>
          <ac:spMkLst>
            <pc:docMk/>
            <pc:sldMk cId="2549079592" sldId="278"/>
            <ac:spMk id="58" creationId="{2339A6F5-AD6A-4D80-8AD9-6290D13AC49F}"/>
          </ac:spMkLst>
        </pc:spChg>
        <pc:spChg chg="add del">
          <ac:chgData name="April Bonise" userId="a6eada03-2407-4abd-b81c-bbd5a393114e" providerId="ADAL" clId="{97A9344A-C2AA-447A-A306-59047DAC05C9}" dt="2023-04-28T00:45:06.961" v="4746" actId="26606"/>
          <ac:spMkLst>
            <pc:docMk/>
            <pc:sldMk cId="2549079592" sldId="278"/>
            <ac:spMk id="60" creationId="{C0A1ED06-4733-4020-9C60-81D4D801408D}"/>
          </ac:spMkLst>
        </pc:spChg>
        <pc:spChg chg="add del">
          <ac:chgData name="April Bonise" userId="a6eada03-2407-4abd-b81c-bbd5a393114e" providerId="ADAL" clId="{97A9344A-C2AA-447A-A306-59047DAC05C9}" dt="2023-04-28T00:45:06.961" v="4746" actId="26606"/>
          <ac:spMkLst>
            <pc:docMk/>
            <pc:sldMk cId="2549079592" sldId="278"/>
            <ac:spMk id="61" creationId="{B0CA3509-3AF9-45FE-93ED-57BB5D5E8E07}"/>
          </ac:spMkLst>
        </pc:spChg>
        <pc:spChg chg="add del mod">
          <ac:chgData name="April Bonise" userId="a6eada03-2407-4abd-b81c-bbd5a393114e" providerId="ADAL" clId="{97A9344A-C2AA-447A-A306-59047DAC05C9}" dt="2023-04-28T00:45:13.958" v="4748" actId="478"/>
          <ac:spMkLst>
            <pc:docMk/>
            <pc:sldMk cId="2549079592" sldId="278"/>
            <ac:spMk id="62" creationId="{6A1740C6-89EB-76DB-1D8B-D6B911CFB9A4}"/>
          </ac:spMkLst>
        </pc:spChg>
        <pc:spChg chg="add del">
          <ac:chgData name="April Bonise" userId="a6eada03-2407-4abd-b81c-bbd5a393114e" providerId="ADAL" clId="{97A9344A-C2AA-447A-A306-59047DAC05C9}" dt="2023-04-28T00:45:06.941" v="4745" actId="26606"/>
          <ac:spMkLst>
            <pc:docMk/>
            <pc:sldMk cId="2549079592" sldId="278"/>
            <ac:spMk id="67" creationId="{0D7B6173-1D58-48E2-83CF-37350F315F75}"/>
          </ac:spMkLst>
        </pc:spChg>
        <pc:spChg chg="add del">
          <ac:chgData name="April Bonise" userId="a6eada03-2407-4abd-b81c-bbd5a393114e" providerId="ADAL" clId="{97A9344A-C2AA-447A-A306-59047DAC05C9}" dt="2023-04-28T00:45:06.941" v="4745" actId="26606"/>
          <ac:spMkLst>
            <pc:docMk/>
            <pc:sldMk cId="2549079592" sldId="278"/>
            <ac:spMk id="69" creationId="{2F36CA75-CFBF-4844-B719-8FE9EBADA9AF}"/>
          </ac:spMkLst>
        </pc:spChg>
        <pc:spChg chg="add del">
          <ac:chgData name="April Bonise" userId="a6eada03-2407-4abd-b81c-bbd5a393114e" providerId="ADAL" clId="{97A9344A-C2AA-447A-A306-59047DAC05C9}" dt="2023-04-28T00:45:06.941" v="4745" actId="26606"/>
          <ac:spMkLst>
            <pc:docMk/>
            <pc:sldMk cId="2549079592" sldId="278"/>
            <ac:spMk id="71" creationId="{3D4A84B9-E564-4DD0-97F8-DBF1C460C28A}"/>
          </ac:spMkLst>
        </pc:spChg>
        <pc:spChg chg="add del">
          <ac:chgData name="April Bonise" userId="a6eada03-2407-4abd-b81c-bbd5a393114e" providerId="ADAL" clId="{97A9344A-C2AA-447A-A306-59047DAC05C9}" dt="2023-04-28T00:45:06.941" v="4745" actId="26606"/>
          <ac:spMkLst>
            <pc:docMk/>
            <pc:sldMk cId="2549079592" sldId="278"/>
            <ac:spMk id="75" creationId="{102382E0-0A09-46AE-B955-B911CAFE7F00}"/>
          </ac:spMkLst>
        </pc:spChg>
        <pc:spChg chg="add del">
          <ac:chgData name="April Bonise" userId="a6eada03-2407-4abd-b81c-bbd5a393114e" providerId="ADAL" clId="{97A9344A-C2AA-447A-A306-59047DAC05C9}" dt="2023-04-28T00:45:06.941" v="4745" actId="26606"/>
          <ac:spMkLst>
            <pc:docMk/>
            <pc:sldMk cId="2549079592" sldId="278"/>
            <ac:spMk id="77" creationId="{7DE75D4A-0965-4973-BE75-DECCAC9A9614}"/>
          </ac:spMkLst>
        </pc:spChg>
        <pc:spChg chg="add del">
          <ac:chgData name="April Bonise" userId="a6eada03-2407-4abd-b81c-bbd5a393114e" providerId="ADAL" clId="{97A9344A-C2AA-447A-A306-59047DAC05C9}" dt="2023-04-28T00:45:16.341" v="4749" actId="26606"/>
          <ac:spMkLst>
            <pc:docMk/>
            <pc:sldMk cId="2549079592" sldId="278"/>
            <ac:spMk id="79" creationId="{38468727-63BE-4191-B4A6-C30C82C0E986}"/>
          </ac:spMkLst>
        </pc:spChg>
        <pc:spChg chg="add del">
          <ac:chgData name="April Bonise" userId="a6eada03-2407-4abd-b81c-bbd5a393114e" providerId="ADAL" clId="{97A9344A-C2AA-447A-A306-59047DAC05C9}" dt="2023-04-28T00:45:16.341" v="4749" actId="26606"/>
          <ac:spMkLst>
            <pc:docMk/>
            <pc:sldMk cId="2549079592" sldId="278"/>
            <ac:spMk id="80" creationId="{9D355BB6-1BB8-4828-B246-CFB31742D7B8}"/>
          </ac:spMkLst>
        </pc:spChg>
        <pc:spChg chg="add del">
          <ac:chgData name="April Bonise" userId="a6eada03-2407-4abd-b81c-bbd5a393114e" providerId="ADAL" clId="{97A9344A-C2AA-447A-A306-59047DAC05C9}" dt="2023-04-28T00:45:16.341" v="4749" actId="26606"/>
          <ac:spMkLst>
            <pc:docMk/>
            <pc:sldMk cId="2549079592" sldId="278"/>
            <ac:spMk id="81" creationId="{CA52A9B9-B2B3-46F0-9D53-0EFF9905BF8F}"/>
          </ac:spMkLst>
        </pc:spChg>
        <pc:spChg chg="add">
          <ac:chgData name="April Bonise" userId="a6eada03-2407-4abd-b81c-bbd5a393114e" providerId="ADAL" clId="{97A9344A-C2AA-447A-A306-59047DAC05C9}" dt="2023-04-28T00:45:16.341" v="4749" actId="26606"/>
          <ac:spMkLst>
            <pc:docMk/>
            <pc:sldMk cId="2549079592" sldId="278"/>
            <ac:spMk id="86" creationId="{FFCDD23B-75C8-427B-BD08-53C8156CD7CD}"/>
          </ac:spMkLst>
        </pc:spChg>
        <pc:spChg chg="add">
          <ac:chgData name="April Bonise" userId="a6eada03-2407-4abd-b81c-bbd5a393114e" providerId="ADAL" clId="{97A9344A-C2AA-447A-A306-59047DAC05C9}" dt="2023-04-28T00:45:16.341" v="4749" actId="26606"/>
          <ac:spMkLst>
            <pc:docMk/>
            <pc:sldMk cId="2549079592" sldId="278"/>
            <ac:spMk id="88" creationId="{AFFC87AC-C919-4FE5-BAC3-39509E001152}"/>
          </ac:spMkLst>
        </pc:spChg>
        <pc:spChg chg="add">
          <ac:chgData name="April Bonise" userId="a6eada03-2407-4abd-b81c-bbd5a393114e" providerId="ADAL" clId="{97A9344A-C2AA-447A-A306-59047DAC05C9}" dt="2023-04-28T00:45:16.341" v="4749" actId="26606"/>
          <ac:spMkLst>
            <pc:docMk/>
            <pc:sldMk cId="2549079592" sldId="278"/>
            <ac:spMk id="90" creationId="{AB5E08C4-8CDD-4623-A5B8-E998C6DEE3B7}"/>
          </ac:spMkLst>
        </pc:spChg>
        <pc:spChg chg="add">
          <ac:chgData name="April Bonise" userId="a6eada03-2407-4abd-b81c-bbd5a393114e" providerId="ADAL" clId="{97A9344A-C2AA-447A-A306-59047DAC05C9}" dt="2023-04-28T00:45:16.341" v="4749" actId="26606"/>
          <ac:spMkLst>
            <pc:docMk/>
            <pc:sldMk cId="2549079592" sldId="278"/>
            <ac:spMk id="92" creationId="{15F33878-D502-4FFA-8ACE-F2AECDB2A23F}"/>
          </ac:spMkLst>
        </pc:spChg>
        <pc:grpChg chg="add del">
          <ac:chgData name="April Bonise" userId="a6eada03-2407-4abd-b81c-bbd5a393114e" providerId="ADAL" clId="{97A9344A-C2AA-447A-A306-59047DAC05C9}" dt="2023-04-28T00:44:16.614" v="4729" actId="26606"/>
          <ac:grpSpMkLst>
            <pc:docMk/>
            <pc:sldMk cId="2549079592" sldId="278"/>
            <ac:grpSpMk id="32" creationId="{12B3290A-D3BF-4B87-B55B-FD9A98B49727}"/>
          </ac:grpSpMkLst>
        </pc:grpChg>
        <pc:grpChg chg="add del">
          <ac:chgData name="April Bonise" userId="a6eada03-2407-4abd-b81c-bbd5a393114e" providerId="ADAL" clId="{97A9344A-C2AA-447A-A306-59047DAC05C9}" dt="2023-04-28T00:44:31.035" v="4735" actId="26606"/>
          <ac:grpSpMkLst>
            <pc:docMk/>
            <pc:sldMk cId="2549079592" sldId="278"/>
            <ac:grpSpMk id="52" creationId="{12B3290A-D3BF-4B87-B55B-FD9A98B49727}"/>
          </ac:grpSpMkLst>
        </pc:grpChg>
        <pc:picChg chg="add mod ord">
          <ac:chgData name="April Bonise" userId="a6eada03-2407-4abd-b81c-bbd5a393114e" providerId="ADAL" clId="{97A9344A-C2AA-447A-A306-59047DAC05C9}" dt="2023-04-28T00:45:16.341" v="4749" actId="26606"/>
          <ac:picMkLst>
            <pc:docMk/>
            <pc:sldMk cId="2549079592" sldId="278"/>
            <ac:picMk id="5" creationId="{8A66A28A-98F9-8E3F-4BBC-8EC53173FA3F}"/>
          </ac:picMkLst>
        </pc:picChg>
        <pc:picChg chg="add mod ord">
          <ac:chgData name="April Bonise" userId="a6eada03-2407-4abd-b81c-bbd5a393114e" providerId="ADAL" clId="{97A9344A-C2AA-447A-A306-59047DAC05C9}" dt="2023-04-28T00:45:16.341" v="4749" actId="26606"/>
          <ac:picMkLst>
            <pc:docMk/>
            <pc:sldMk cId="2549079592" sldId="278"/>
            <ac:picMk id="7" creationId="{1C5A0900-0840-A41B-13EC-344DCA062F5F}"/>
          </ac:picMkLst>
        </pc:picChg>
        <pc:picChg chg="add mod">
          <ac:chgData name="April Bonise" userId="a6eada03-2407-4abd-b81c-bbd5a393114e" providerId="ADAL" clId="{97A9344A-C2AA-447A-A306-59047DAC05C9}" dt="2023-04-28T01:03:28.808" v="4962" actId="1076"/>
          <ac:picMkLst>
            <pc:docMk/>
            <pc:sldMk cId="2549079592" sldId="278"/>
            <ac:picMk id="8" creationId="{4CA26DF7-BE83-6528-DCDB-E42F77E4398E}"/>
          </ac:picMkLst>
        </pc:picChg>
        <pc:picChg chg="add del">
          <ac:chgData name="April Bonise" userId="a6eada03-2407-4abd-b81c-bbd5a393114e" providerId="ADAL" clId="{97A9344A-C2AA-447A-A306-59047DAC05C9}" dt="2023-04-28T00:45:06.941" v="4745" actId="26606"/>
          <ac:picMkLst>
            <pc:docMk/>
            <pc:sldMk cId="2549079592" sldId="278"/>
            <ac:picMk id="73" creationId="{4A599609-F5C2-4A0B-A992-913F814A631A}"/>
          </ac:picMkLst>
        </pc:picChg>
      </pc:sldChg>
      <pc:sldChg chg="modSp new del mod">
        <pc:chgData name="April Bonise" userId="a6eada03-2407-4abd-b81c-bbd5a393114e" providerId="ADAL" clId="{97A9344A-C2AA-447A-A306-59047DAC05C9}" dt="2023-04-28T00:54:55.988" v="4823" actId="47"/>
        <pc:sldMkLst>
          <pc:docMk/>
          <pc:sldMk cId="1927462310" sldId="279"/>
        </pc:sldMkLst>
        <pc:spChg chg="mod">
          <ac:chgData name="April Bonise" userId="a6eada03-2407-4abd-b81c-bbd5a393114e" providerId="ADAL" clId="{97A9344A-C2AA-447A-A306-59047DAC05C9}" dt="2023-04-28T00:54:28.016" v="4822" actId="20577"/>
          <ac:spMkLst>
            <pc:docMk/>
            <pc:sldMk cId="1927462310" sldId="279"/>
            <ac:spMk id="2" creationId="{6D0EF2B4-5F93-58E3-261A-AE25839AE021}"/>
          </ac:spMkLst>
        </pc:spChg>
      </pc:sldChg>
      <pc:sldChg chg="modSp new del mod">
        <pc:chgData name="April Bonise" userId="a6eada03-2407-4abd-b81c-bbd5a393114e" providerId="ADAL" clId="{97A9344A-C2AA-447A-A306-59047DAC05C9}" dt="2023-04-28T00:57:43.678" v="4891" actId="47"/>
        <pc:sldMkLst>
          <pc:docMk/>
          <pc:sldMk cId="2603480063" sldId="279"/>
        </pc:sldMkLst>
        <pc:spChg chg="mod">
          <ac:chgData name="April Bonise" userId="a6eada03-2407-4abd-b81c-bbd5a393114e" providerId="ADAL" clId="{97A9344A-C2AA-447A-A306-59047DAC05C9}" dt="2023-04-28T00:57:11.906" v="4876" actId="20577"/>
          <ac:spMkLst>
            <pc:docMk/>
            <pc:sldMk cId="2603480063" sldId="279"/>
            <ac:spMk id="2" creationId="{16C8C9B5-1DBE-DB59-6E89-32FC7F8A7B72}"/>
          </ac:spMkLst>
        </pc:spChg>
      </pc:sldChg>
      <pc:sldChg chg="modSp new del mod">
        <pc:chgData name="April Bonise" userId="a6eada03-2407-4abd-b81c-bbd5a393114e" providerId="ADAL" clId="{97A9344A-C2AA-447A-A306-59047DAC05C9}" dt="2023-04-28T00:56:11.458" v="4846" actId="47"/>
        <pc:sldMkLst>
          <pc:docMk/>
          <pc:sldMk cId="3237085231" sldId="279"/>
        </pc:sldMkLst>
        <pc:spChg chg="mod">
          <ac:chgData name="April Bonise" userId="a6eada03-2407-4abd-b81c-bbd5a393114e" providerId="ADAL" clId="{97A9344A-C2AA-447A-A306-59047DAC05C9}" dt="2023-04-28T00:55:07.385" v="4834" actId="20577"/>
          <ac:spMkLst>
            <pc:docMk/>
            <pc:sldMk cId="3237085231" sldId="279"/>
            <ac:spMk id="2" creationId="{D483AD9C-6DB7-25CA-1D74-7AB74EDB9626}"/>
          </ac:spMkLst>
        </pc:spChg>
      </pc:sldChg>
      <pc:sldChg chg="modSp new del mod">
        <pc:chgData name="April Bonise" userId="a6eada03-2407-4abd-b81c-bbd5a393114e" providerId="ADAL" clId="{97A9344A-C2AA-447A-A306-59047DAC05C9}" dt="2023-04-28T00:58:48.484" v="4918" actId="680"/>
        <pc:sldMkLst>
          <pc:docMk/>
          <pc:sldMk cId="3354715642" sldId="279"/>
        </pc:sldMkLst>
        <pc:spChg chg="mod">
          <ac:chgData name="April Bonise" userId="a6eada03-2407-4abd-b81c-bbd5a393114e" providerId="ADAL" clId="{97A9344A-C2AA-447A-A306-59047DAC05C9}" dt="2023-04-28T00:58:47.606" v="4917" actId="20577"/>
          <ac:spMkLst>
            <pc:docMk/>
            <pc:sldMk cId="3354715642" sldId="279"/>
            <ac:spMk id="2" creationId="{45083DDA-0985-98B5-E83A-7BB450E8E1E4}"/>
          </ac:spMkLst>
        </pc:spChg>
      </pc:sldChg>
      <pc:sldChg chg="addSp delSp modSp add del mod setClrOvrMap">
        <pc:chgData name="April Bonise" userId="a6eada03-2407-4abd-b81c-bbd5a393114e" providerId="ADAL" clId="{97A9344A-C2AA-447A-A306-59047DAC05C9}" dt="2023-04-28T00:56:41.130" v="4848" actId="47"/>
        <pc:sldMkLst>
          <pc:docMk/>
          <pc:sldMk cId="3404681530" sldId="280"/>
        </pc:sldMkLst>
        <pc:spChg chg="mod">
          <ac:chgData name="April Bonise" userId="a6eada03-2407-4abd-b81c-bbd5a393114e" providerId="ADAL" clId="{97A9344A-C2AA-447A-A306-59047DAC05C9}" dt="2023-04-28T00:56:15.938" v="4847" actId="26606"/>
          <ac:spMkLst>
            <pc:docMk/>
            <pc:sldMk cId="3404681530" sldId="280"/>
            <ac:spMk id="2" creationId="{77B3176B-E605-251A-CDA9-22F59B5C6EBE}"/>
          </ac:spMkLst>
        </pc:spChg>
        <pc:spChg chg="del">
          <ac:chgData name="April Bonise" userId="a6eada03-2407-4abd-b81c-bbd5a393114e" providerId="ADAL" clId="{97A9344A-C2AA-447A-A306-59047DAC05C9}" dt="2023-04-28T00:56:15.938" v="4847" actId="26606"/>
          <ac:spMkLst>
            <pc:docMk/>
            <pc:sldMk cId="3404681530" sldId="280"/>
            <ac:spMk id="9" creationId="{9203DE33-2CD4-4CA8-9AF3-37C3B65133B0}"/>
          </ac:spMkLst>
        </pc:spChg>
        <pc:spChg chg="del">
          <ac:chgData name="April Bonise" userId="a6eada03-2407-4abd-b81c-bbd5a393114e" providerId="ADAL" clId="{97A9344A-C2AA-447A-A306-59047DAC05C9}" dt="2023-04-28T00:56:15.938" v="4847" actId="26606"/>
          <ac:spMkLst>
            <pc:docMk/>
            <pc:sldMk cId="3404681530" sldId="280"/>
            <ac:spMk id="11" creationId="{0AF57B88-1D4C-41FA-A761-EC1DD10C35CB}"/>
          </ac:spMkLst>
        </pc:spChg>
        <pc:spChg chg="del">
          <ac:chgData name="April Bonise" userId="a6eada03-2407-4abd-b81c-bbd5a393114e" providerId="ADAL" clId="{97A9344A-C2AA-447A-A306-59047DAC05C9}" dt="2023-04-28T00:56:15.938" v="4847" actId="26606"/>
          <ac:spMkLst>
            <pc:docMk/>
            <pc:sldMk cId="3404681530" sldId="280"/>
            <ac:spMk id="13" creationId="{D2548F45-5164-4ABB-8212-7F293FDED8D4}"/>
          </ac:spMkLst>
        </pc:spChg>
        <pc:spChg chg="del">
          <ac:chgData name="April Bonise" userId="a6eada03-2407-4abd-b81c-bbd5a393114e" providerId="ADAL" clId="{97A9344A-C2AA-447A-A306-59047DAC05C9}" dt="2023-04-28T00:56:15.938" v="4847" actId="26606"/>
          <ac:spMkLst>
            <pc:docMk/>
            <pc:sldMk cId="3404681530" sldId="280"/>
            <ac:spMk id="15" creationId="{5E81CCFB-7BEF-4186-86FB-D09450B4D02D}"/>
          </ac:spMkLst>
        </pc:spChg>
        <pc:spChg chg="add">
          <ac:chgData name="April Bonise" userId="a6eada03-2407-4abd-b81c-bbd5a393114e" providerId="ADAL" clId="{97A9344A-C2AA-447A-A306-59047DAC05C9}" dt="2023-04-28T00:56:15.938" v="4847" actId="26606"/>
          <ac:spMkLst>
            <pc:docMk/>
            <pc:sldMk cId="3404681530" sldId="280"/>
            <ac:spMk id="20" creationId="{5A59F003-E00A-43F9-91DC-CC54E3B87466}"/>
          </ac:spMkLst>
        </pc:spChg>
        <pc:spChg chg="add">
          <ac:chgData name="April Bonise" userId="a6eada03-2407-4abd-b81c-bbd5a393114e" providerId="ADAL" clId="{97A9344A-C2AA-447A-A306-59047DAC05C9}" dt="2023-04-28T00:56:15.938" v="4847" actId="26606"/>
          <ac:spMkLst>
            <pc:docMk/>
            <pc:sldMk cId="3404681530" sldId="280"/>
            <ac:spMk id="22" creationId="{D74A4382-E3AD-430A-9A1F-DFA3E0E77A7D}"/>
          </ac:spMkLst>
        </pc:spChg>
        <pc:spChg chg="add">
          <ac:chgData name="April Bonise" userId="a6eada03-2407-4abd-b81c-bbd5a393114e" providerId="ADAL" clId="{97A9344A-C2AA-447A-A306-59047DAC05C9}" dt="2023-04-28T00:56:15.938" v="4847" actId="26606"/>
          <ac:spMkLst>
            <pc:docMk/>
            <pc:sldMk cId="3404681530" sldId="280"/>
            <ac:spMk id="24" creationId="{79F40191-0F44-4FD1-82CC-ACB507C14BE6}"/>
          </ac:spMkLst>
        </pc:spChg>
        <pc:picChg chg="mod">
          <ac:chgData name="April Bonise" userId="a6eada03-2407-4abd-b81c-bbd5a393114e" providerId="ADAL" clId="{97A9344A-C2AA-447A-A306-59047DAC05C9}" dt="2023-04-28T00:56:15.938" v="4847" actId="26606"/>
          <ac:picMkLst>
            <pc:docMk/>
            <pc:sldMk cId="3404681530" sldId="280"/>
            <ac:picMk id="5" creationId="{78851394-226C-538D-1E0B-EDC461B1D488}"/>
          </ac:picMkLst>
        </pc:picChg>
      </pc:sldChg>
      <pc:sldChg chg="addSp delSp modSp add del mod ord setClrOvrMap modNotesTx">
        <pc:chgData name="April Bonise" userId="a6eada03-2407-4abd-b81c-bbd5a393114e" providerId="ADAL" clId="{97A9344A-C2AA-447A-A306-59047DAC05C9}" dt="2023-05-04T21:29:56.108" v="11442" actId="20577"/>
        <pc:sldMkLst>
          <pc:docMk/>
          <pc:sldMk cId="3613407619" sldId="280"/>
        </pc:sldMkLst>
        <pc:spChg chg="mod">
          <ac:chgData name="April Bonise" userId="a6eada03-2407-4abd-b81c-bbd5a393114e" providerId="ADAL" clId="{97A9344A-C2AA-447A-A306-59047DAC05C9}" dt="2023-04-28T16:33:39.275" v="9635" actId="207"/>
          <ac:spMkLst>
            <pc:docMk/>
            <pc:sldMk cId="3613407619" sldId="280"/>
            <ac:spMk id="2" creationId="{0875148D-F4B4-38D0-56AC-404D7F0549B6}"/>
          </ac:spMkLst>
        </pc:spChg>
        <pc:spChg chg="del">
          <ac:chgData name="April Bonise" userId="a6eada03-2407-4abd-b81c-bbd5a393114e" providerId="ADAL" clId="{97A9344A-C2AA-447A-A306-59047DAC05C9}" dt="2023-04-28T00:57:50.335" v="4892" actId="26606"/>
          <ac:spMkLst>
            <pc:docMk/>
            <pc:sldMk cId="3613407619" sldId="280"/>
            <ac:spMk id="9" creationId="{C1DD1A8A-57D5-4A81-AD04-532B043C5611}"/>
          </ac:spMkLst>
        </pc:spChg>
        <pc:spChg chg="del">
          <ac:chgData name="April Bonise" userId="a6eada03-2407-4abd-b81c-bbd5a393114e" providerId="ADAL" clId="{97A9344A-C2AA-447A-A306-59047DAC05C9}" dt="2023-04-28T00:57:50.335" v="4892" actId="26606"/>
          <ac:spMkLst>
            <pc:docMk/>
            <pc:sldMk cId="3613407619" sldId="280"/>
            <ac:spMk id="11" creationId="{007891EC-4501-44ED-A8C8-B11B6DB767AB}"/>
          </ac:spMkLst>
        </pc:spChg>
        <pc:spChg chg="add del">
          <ac:chgData name="April Bonise" userId="a6eada03-2407-4abd-b81c-bbd5a393114e" providerId="ADAL" clId="{97A9344A-C2AA-447A-A306-59047DAC05C9}" dt="2023-04-28T00:59:33.486" v="4928" actId="26606"/>
          <ac:spMkLst>
            <pc:docMk/>
            <pc:sldMk cId="3613407619" sldId="280"/>
            <ac:spMk id="16" creationId="{657F69E0-C4B0-4BEC-A689-4F8D877F05D4}"/>
          </ac:spMkLst>
        </pc:spChg>
        <pc:spChg chg="add del">
          <ac:chgData name="April Bonise" userId="a6eada03-2407-4abd-b81c-bbd5a393114e" providerId="ADAL" clId="{97A9344A-C2AA-447A-A306-59047DAC05C9}" dt="2023-04-28T00:59:33.486" v="4928" actId="26606"/>
          <ac:spMkLst>
            <pc:docMk/>
            <pc:sldMk cId="3613407619" sldId="280"/>
            <ac:spMk id="18" creationId="{9F6380B4-6A1C-481E-8408-B4E6C75B9B81}"/>
          </ac:spMkLst>
        </pc:spChg>
        <pc:spChg chg="add del">
          <ac:chgData name="April Bonise" userId="a6eada03-2407-4abd-b81c-bbd5a393114e" providerId="ADAL" clId="{97A9344A-C2AA-447A-A306-59047DAC05C9}" dt="2023-04-28T00:59:16.923" v="4923" actId="26606"/>
          <ac:spMkLst>
            <pc:docMk/>
            <pc:sldMk cId="3613407619" sldId="280"/>
            <ac:spMk id="23" creationId="{5A59F003-E00A-43F9-91DC-CC54E3B87466}"/>
          </ac:spMkLst>
        </pc:spChg>
        <pc:spChg chg="add del">
          <ac:chgData name="April Bonise" userId="a6eada03-2407-4abd-b81c-bbd5a393114e" providerId="ADAL" clId="{97A9344A-C2AA-447A-A306-59047DAC05C9}" dt="2023-04-28T00:59:16.923" v="4923" actId="26606"/>
          <ac:spMkLst>
            <pc:docMk/>
            <pc:sldMk cId="3613407619" sldId="280"/>
            <ac:spMk id="25" creationId="{D74A4382-E3AD-430A-9A1F-DFA3E0E77A7D}"/>
          </ac:spMkLst>
        </pc:spChg>
        <pc:spChg chg="add del">
          <ac:chgData name="April Bonise" userId="a6eada03-2407-4abd-b81c-bbd5a393114e" providerId="ADAL" clId="{97A9344A-C2AA-447A-A306-59047DAC05C9}" dt="2023-04-28T00:59:16.923" v="4923" actId="26606"/>
          <ac:spMkLst>
            <pc:docMk/>
            <pc:sldMk cId="3613407619" sldId="280"/>
            <ac:spMk id="27" creationId="{79F40191-0F44-4FD1-82CC-ACB507C14BE6}"/>
          </ac:spMkLst>
        </pc:spChg>
        <pc:spChg chg="add del">
          <ac:chgData name="April Bonise" userId="a6eada03-2407-4abd-b81c-bbd5a393114e" providerId="ADAL" clId="{97A9344A-C2AA-447A-A306-59047DAC05C9}" dt="2023-04-28T00:59:17.777" v="4925" actId="26606"/>
          <ac:spMkLst>
            <pc:docMk/>
            <pc:sldMk cId="3613407619" sldId="280"/>
            <ac:spMk id="29" creationId="{C1DD1A8A-57D5-4A81-AD04-532B043C5611}"/>
          </ac:spMkLst>
        </pc:spChg>
        <pc:spChg chg="add del">
          <ac:chgData name="April Bonise" userId="a6eada03-2407-4abd-b81c-bbd5a393114e" providerId="ADAL" clId="{97A9344A-C2AA-447A-A306-59047DAC05C9}" dt="2023-04-28T00:59:17.777" v="4925" actId="26606"/>
          <ac:spMkLst>
            <pc:docMk/>
            <pc:sldMk cId="3613407619" sldId="280"/>
            <ac:spMk id="30" creationId="{007891EC-4501-44ED-A8C8-B11B6DB767AB}"/>
          </ac:spMkLst>
        </pc:spChg>
        <pc:spChg chg="add del">
          <ac:chgData name="April Bonise" userId="a6eada03-2407-4abd-b81c-bbd5a393114e" providerId="ADAL" clId="{97A9344A-C2AA-447A-A306-59047DAC05C9}" dt="2023-04-28T00:59:33.472" v="4927" actId="26606"/>
          <ac:spMkLst>
            <pc:docMk/>
            <pc:sldMk cId="3613407619" sldId="280"/>
            <ac:spMk id="32" creationId="{657F69E0-C4B0-4BEC-A689-4F8D877F05D4}"/>
          </ac:spMkLst>
        </pc:spChg>
        <pc:spChg chg="add del">
          <ac:chgData name="April Bonise" userId="a6eada03-2407-4abd-b81c-bbd5a393114e" providerId="ADAL" clId="{97A9344A-C2AA-447A-A306-59047DAC05C9}" dt="2023-04-28T00:59:33.472" v="4927" actId="26606"/>
          <ac:spMkLst>
            <pc:docMk/>
            <pc:sldMk cId="3613407619" sldId="280"/>
            <ac:spMk id="33" creationId="{9F6380B4-6A1C-481E-8408-B4E6C75B9B81}"/>
          </ac:spMkLst>
        </pc:spChg>
        <pc:spChg chg="add">
          <ac:chgData name="April Bonise" userId="a6eada03-2407-4abd-b81c-bbd5a393114e" providerId="ADAL" clId="{97A9344A-C2AA-447A-A306-59047DAC05C9}" dt="2023-04-28T00:59:33.486" v="4928" actId="26606"/>
          <ac:spMkLst>
            <pc:docMk/>
            <pc:sldMk cId="3613407619" sldId="280"/>
            <ac:spMk id="35" creationId="{9B7AD9F6-8CE7-4299-8FC6-328F4DCD3FF9}"/>
          </ac:spMkLst>
        </pc:spChg>
        <pc:spChg chg="add">
          <ac:chgData name="April Bonise" userId="a6eada03-2407-4abd-b81c-bbd5a393114e" providerId="ADAL" clId="{97A9344A-C2AA-447A-A306-59047DAC05C9}" dt="2023-04-28T00:59:33.486" v="4928" actId="26606"/>
          <ac:spMkLst>
            <pc:docMk/>
            <pc:sldMk cId="3613407619" sldId="280"/>
            <ac:spMk id="36" creationId="{82580482-BA80-420A-8A05-C58E97F26B21}"/>
          </ac:spMkLst>
        </pc:spChg>
        <pc:picChg chg="add mod">
          <ac:chgData name="April Bonise" userId="a6eada03-2407-4abd-b81c-bbd5a393114e" providerId="ADAL" clId="{97A9344A-C2AA-447A-A306-59047DAC05C9}" dt="2023-04-28T01:03:48.421" v="4964"/>
          <ac:picMkLst>
            <pc:docMk/>
            <pc:sldMk cId="3613407619" sldId="280"/>
            <ac:picMk id="3" creationId="{48C5B3FD-37C6-C7E8-A293-04E15B940E70}"/>
          </ac:picMkLst>
        </pc:picChg>
        <pc:picChg chg="mod ord">
          <ac:chgData name="April Bonise" userId="a6eada03-2407-4abd-b81c-bbd5a393114e" providerId="ADAL" clId="{97A9344A-C2AA-447A-A306-59047DAC05C9}" dt="2023-04-28T00:59:33.486" v="4928" actId="26606"/>
          <ac:picMkLst>
            <pc:docMk/>
            <pc:sldMk cId="3613407619" sldId="280"/>
            <ac:picMk id="5" creationId="{83A219BB-04C7-26C9-9EFA-05C8F372D0BB}"/>
          </ac:picMkLst>
        </pc:picChg>
      </pc:sldChg>
      <pc:sldChg chg="addSp delSp modSp new del mod">
        <pc:chgData name="April Bonise" userId="a6eada03-2407-4abd-b81c-bbd5a393114e" providerId="ADAL" clId="{97A9344A-C2AA-447A-A306-59047DAC05C9}" dt="2023-04-28T16:28:13.824" v="9557" actId="680"/>
        <pc:sldMkLst>
          <pc:docMk/>
          <pc:sldMk cId="2904690455" sldId="281"/>
        </pc:sldMkLst>
        <pc:spChg chg="mod">
          <ac:chgData name="April Bonise" userId="a6eada03-2407-4abd-b81c-bbd5a393114e" providerId="ADAL" clId="{97A9344A-C2AA-447A-A306-59047DAC05C9}" dt="2023-04-28T16:28:13.291" v="9556" actId="20577"/>
          <ac:spMkLst>
            <pc:docMk/>
            <pc:sldMk cId="2904690455" sldId="281"/>
            <ac:spMk id="2" creationId="{A088BC4B-C99F-9077-920A-CF2F99246045}"/>
          </ac:spMkLst>
        </pc:spChg>
        <pc:spChg chg="add del mod">
          <ac:chgData name="April Bonise" userId="a6eada03-2407-4abd-b81c-bbd5a393114e" providerId="ADAL" clId="{97A9344A-C2AA-447A-A306-59047DAC05C9}" dt="2023-04-28T16:28:11.883" v="9553" actId="20577"/>
          <ac:spMkLst>
            <pc:docMk/>
            <pc:sldMk cId="2904690455" sldId="281"/>
            <ac:spMk id="3" creationId="{0CC7F5C4-1FB7-0F9F-FEF6-571E772B16C8}"/>
          </ac:spMkLst>
        </pc:spChg>
      </pc:sldChg>
      <pc:sldChg chg="addSp delSp modSp new mod setBg modNotesTx">
        <pc:chgData name="April Bonise" userId="a6eada03-2407-4abd-b81c-bbd5a393114e" providerId="ADAL" clId="{97A9344A-C2AA-447A-A306-59047DAC05C9}" dt="2023-05-04T21:14:36.035" v="11207" actId="20577"/>
        <pc:sldMkLst>
          <pc:docMk/>
          <pc:sldMk cId="3576973878" sldId="281"/>
        </pc:sldMkLst>
        <pc:spChg chg="mod">
          <ac:chgData name="April Bonise" userId="a6eada03-2407-4abd-b81c-bbd5a393114e" providerId="ADAL" clId="{97A9344A-C2AA-447A-A306-59047DAC05C9}" dt="2023-04-28T16:30:42.136" v="9620" actId="26606"/>
          <ac:spMkLst>
            <pc:docMk/>
            <pc:sldMk cId="3576973878" sldId="281"/>
            <ac:spMk id="2" creationId="{FACEDB23-0739-CD2F-90AD-67B39943C36C}"/>
          </ac:spMkLst>
        </pc:spChg>
        <pc:spChg chg="del">
          <ac:chgData name="April Bonise" userId="a6eada03-2407-4abd-b81c-bbd5a393114e" providerId="ADAL" clId="{97A9344A-C2AA-447A-A306-59047DAC05C9}" dt="2023-04-28T16:30:13.713" v="9572"/>
          <ac:spMkLst>
            <pc:docMk/>
            <pc:sldMk cId="3576973878" sldId="281"/>
            <ac:spMk id="3" creationId="{68CA16EE-D496-71B1-2E69-A5E4B0BE9F0A}"/>
          </ac:spMkLst>
        </pc:spChg>
        <pc:spChg chg="add mod">
          <ac:chgData name="April Bonise" userId="a6eada03-2407-4abd-b81c-bbd5a393114e" providerId="ADAL" clId="{97A9344A-C2AA-447A-A306-59047DAC05C9}" dt="2023-04-28T18:29:54.343" v="10288" actId="207"/>
          <ac:spMkLst>
            <pc:docMk/>
            <pc:sldMk cId="3576973878" sldId="281"/>
            <ac:spMk id="6" creationId="{F8E29C44-27B9-74BE-5A84-E3BADDF34AB2}"/>
          </ac:spMkLst>
        </pc:spChg>
        <pc:spChg chg="add del">
          <ac:chgData name="April Bonise" userId="a6eada03-2407-4abd-b81c-bbd5a393114e" providerId="ADAL" clId="{97A9344A-C2AA-447A-A306-59047DAC05C9}" dt="2023-04-28T16:30:38.887" v="9619" actId="478"/>
          <ac:spMkLst>
            <pc:docMk/>
            <pc:sldMk cId="3576973878" sldId="281"/>
            <ac:spMk id="8" creationId="{B5E62414-1649-35DD-02F4-72188AF22D2A}"/>
          </ac:spMkLst>
        </pc:spChg>
        <pc:spChg chg="add del">
          <ac:chgData name="April Bonise" userId="a6eada03-2407-4abd-b81c-bbd5a393114e" providerId="ADAL" clId="{97A9344A-C2AA-447A-A306-59047DAC05C9}" dt="2023-04-28T16:30:42.136" v="9620" actId="26606"/>
          <ac:spMkLst>
            <pc:docMk/>
            <pc:sldMk cId="3576973878" sldId="281"/>
            <ac:spMk id="11" creationId="{A8908DB7-C3A6-4FCB-9820-CEE02B398C4A}"/>
          </ac:spMkLst>
        </pc:spChg>
        <pc:spChg chg="add del">
          <ac:chgData name="April Bonise" userId="a6eada03-2407-4abd-b81c-bbd5a393114e" providerId="ADAL" clId="{97A9344A-C2AA-447A-A306-59047DAC05C9}" dt="2023-04-28T16:30:42.136" v="9620" actId="26606"/>
          <ac:spMkLst>
            <pc:docMk/>
            <pc:sldMk cId="3576973878" sldId="281"/>
            <ac:spMk id="13" creationId="{535742DD-1B16-4E9D-B715-0D74B4574A68}"/>
          </ac:spMkLst>
        </pc:spChg>
        <pc:spChg chg="add">
          <ac:chgData name="April Bonise" userId="a6eada03-2407-4abd-b81c-bbd5a393114e" providerId="ADAL" clId="{97A9344A-C2AA-447A-A306-59047DAC05C9}" dt="2023-04-28T16:30:42.136" v="9620" actId="26606"/>
          <ac:spMkLst>
            <pc:docMk/>
            <pc:sldMk cId="3576973878" sldId="281"/>
            <ac:spMk id="18" creationId="{8555C5B3-193A-4749-9AFD-682E53CDDE8F}"/>
          </ac:spMkLst>
        </pc:spChg>
        <pc:spChg chg="add">
          <ac:chgData name="April Bonise" userId="a6eada03-2407-4abd-b81c-bbd5a393114e" providerId="ADAL" clId="{97A9344A-C2AA-447A-A306-59047DAC05C9}" dt="2023-04-28T16:30:42.136" v="9620" actId="26606"/>
          <ac:spMkLst>
            <pc:docMk/>
            <pc:sldMk cId="3576973878" sldId="281"/>
            <ac:spMk id="20" creationId="{2EAE06A6-F76A-41C9-827A-C561B004485C}"/>
          </ac:spMkLst>
        </pc:spChg>
        <pc:spChg chg="add">
          <ac:chgData name="April Bonise" userId="a6eada03-2407-4abd-b81c-bbd5a393114e" providerId="ADAL" clId="{97A9344A-C2AA-447A-A306-59047DAC05C9}" dt="2023-04-28T16:30:42.136" v="9620" actId="26606"/>
          <ac:spMkLst>
            <pc:docMk/>
            <pc:sldMk cId="3576973878" sldId="281"/>
            <ac:spMk id="22" creationId="{89F9D4E8-0639-444B-949B-9518585061AF}"/>
          </ac:spMkLst>
        </pc:spChg>
        <pc:spChg chg="add">
          <ac:chgData name="April Bonise" userId="a6eada03-2407-4abd-b81c-bbd5a393114e" providerId="ADAL" clId="{97A9344A-C2AA-447A-A306-59047DAC05C9}" dt="2023-04-28T16:30:42.136" v="9620" actId="26606"/>
          <ac:spMkLst>
            <pc:docMk/>
            <pc:sldMk cId="3576973878" sldId="281"/>
            <ac:spMk id="24" creationId="{7E3DA7A2-ED70-4BBA-AB72-00AD461FA405}"/>
          </ac:spMkLst>
        </pc:spChg>
        <pc:spChg chg="add">
          <ac:chgData name="April Bonise" userId="a6eada03-2407-4abd-b81c-bbd5a393114e" providerId="ADAL" clId="{97A9344A-C2AA-447A-A306-59047DAC05C9}" dt="2023-04-28T16:30:42.136" v="9620" actId="26606"/>
          <ac:spMkLst>
            <pc:docMk/>
            <pc:sldMk cId="3576973878" sldId="281"/>
            <ac:spMk id="26" creationId="{FC485432-3647-4218-B5D3-15D3FA222B13}"/>
          </ac:spMkLst>
        </pc:spChg>
        <pc:spChg chg="add">
          <ac:chgData name="April Bonise" userId="a6eada03-2407-4abd-b81c-bbd5a393114e" providerId="ADAL" clId="{97A9344A-C2AA-447A-A306-59047DAC05C9}" dt="2023-04-28T16:30:42.136" v="9620" actId="26606"/>
          <ac:spMkLst>
            <pc:docMk/>
            <pc:sldMk cId="3576973878" sldId="281"/>
            <ac:spMk id="28" creationId="{F4AFDDCA-6ABA-4D23-8A5C-1BF0F4308148}"/>
          </ac:spMkLst>
        </pc:spChg>
        <pc:picChg chg="add mod">
          <ac:chgData name="April Bonise" userId="a6eada03-2407-4abd-b81c-bbd5a393114e" providerId="ADAL" clId="{97A9344A-C2AA-447A-A306-59047DAC05C9}" dt="2023-04-28T16:30:42.136" v="9620" actId="26606"/>
          <ac:picMkLst>
            <pc:docMk/>
            <pc:sldMk cId="3576973878" sldId="281"/>
            <ac:picMk id="4" creationId="{6416B38F-8E3F-ADB6-3B0A-1540662213BD}"/>
          </ac:picMkLst>
        </pc:picChg>
        <pc:picChg chg="add mod">
          <ac:chgData name="April Bonise" userId="a6eada03-2407-4abd-b81c-bbd5a393114e" providerId="ADAL" clId="{97A9344A-C2AA-447A-A306-59047DAC05C9}" dt="2023-04-28T16:30:56.208" v="9622"/>
          <ac:picMkLst>
            <pc:docMk/>
            <pc:sldMk cId="3576973878" sldId="281"/>
            <ac:picMk id="5" creationId="{2725DFE2-5B2B-2C8F-572B-376DEF8BA982}"/>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4EC2AB-6738-4FA5-9500-6DD12FFAFE9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4C86D74-B3B7-4F4D-BDAB-16ADC98AA9FC}">
      <dgm:prSet/>
      <dgm:spPr/>
      <dgm:t>
        <a:bodyPr/>
        <a:lstStyle/>
        <a:p>
          <a:r>
            <a:rPr lang="en-CA" b="1"/>
            <a:t>PROJECT GOALS: </a:t>
          </a:r>
          <a:endParaRPr lang="en-US"/>
        </a:p>
      </dgm:t>
    </dgm:pt>
    <dgm:pt modelId="{4507339E-119C-49DC-A40B-205F54049A7E}" type="parTrans" cxnId="{313A8AAD-F561-4278-99F8-4C029C2A6F8B}">
      <dgm:prSet/>
      <dgm:spPr/>
      <dgm:t>
        <a:bodyPr/>
        <a:lstStyle/>
        <a:p>
          <a:endParaRPr lang="en-US"/>
        </a:p>
      </dgm:t>
    </dgm:pt>
    <dgm:pt modelId="{14701CF1-6B5E-4308-8AF8-2BB32D738B7F}" type="sibTrans" cxnId="{313A8AAD-F561-4278-99F8-4C029C2A6F8B}">
      <dgm:prSet/>
      <dgm:spPr/>
      <dgm:t>
        <a:bodyPr/>
        <a:lstStyle/>
        <a:p>
          <a:endParaRPr lang="en-US"/>
        </a:p>
      </dgm:t>
    </dgm:pt>
    <dgm:pt modelId="{8D17F581-3D10-4904-BD27-C0AA43F07DA5}">
      <dgm:prSet/>
      <dgm:spPr/>
      <dgm:t>
        <a:bodyPr/>
        <a:lstStyle/>
        <a:p>
          <a:r>
            <a:rPr lang="en-US"/>
            <a:t>To improve and strengthen communication between hospital-based physicians and family physicians in the community of the Surrey-North Delta. </a:t>
          </a:r>
          <a:r>
            <a:rPr lang="en-CA"/>
            <a:t> </a:t>
          </a:r>
          <a:endParaRPr lang="en-US"/>
        </a:p>
      </dgm:t>
    </dgm:pt>
    <dgm:pt modelId="{17978085-02A7-4AA6-B0CB-8A0610DDAFEC}" type="parTrans" cxnId="{8AD5D5C3-8674-478C-9FC1-706802BC428A}">
      <dgm:prSet/>
      <dgm:spPr/>
      <dgm:t>
        <a:bodyPr/>
        <a:lstStyle/>
        <a:p>
          <a:endParaRPr lang="en-US"/>
        </a:p>
      </dgm:t>
    </dgm:pt>
    <dgm:pt modelId="{E35478BB-C52F-4676-8F19-1B637DD8BF5B}" type="sibTrans" cxnId="{8AD5D5C3-8674-478C-9FC1-706802BC428A}">
      <dgm:prSet/>
      <dgm:spPr/>
      <dgm:t>
        <a:bodyPr/>
        <a:lstStyle/>
        <a:p>
          <a:endParaRPr lang="en-US"/>
        </a:p>
      </dgm:t>
    </dgm:pt>
    <dgm:pt modelId="{C9244D8D-3AD0-4EDB-B6BE-46B302DF3894}">
      <dgm:prSet/>
      <dgm:spPr/>
      <dgm:t>
        <a:bodyPr/>
        <a:lstStyle/>
        <a:p>
          <a:r>
            <a:rPr lang="en-US"/>
            <a:t>To improve and strengthen relationships between Emergency Physicians, Family Physicians, and Hospitalists. </a:t>
          </a:r>
          <a:r>
            <a:rPr lang="en-CA"/>
            <a:t> </a:t>
          </a:r>
          <a:endParaRPr lang="en-US"/>
        </a:p>
      </dgm:t>
    </dgm:pt>
    <dgm:pt modelId="{ECCF5D9E-F36F-4456-8820-4378F648617E}" type="parTrans" cxnId="{60D02809-F917-4FBA-853D-2A1940C97019}">
      <dgm:prSet/>
      <dgm:spPr/>
      <dgm:t>
        <a:bodyPr/>
        <a:lstStyle/>
        <a:p>
          <a:endParaRPr lang="en-US"/>
        </a:p>
      </dgm:t>
    </dgm:pt>
    <dgm:pt modelId="{C98C2286-72A7-439E-90D9-05492C0CC773}" type="sibTrans" cxnId="{60D02809-F917-4FBA-853D-2A1940C97019}">
      <dgm:prSet/>
      <dgm:spPr/>
      <dgm:t>
        <a:bodyPr/>
        <a:lstStyle/>
        <a:p>
          <a:endParaRPr lang="en-US"/>
        </a:p>
      </dgm:t>
    </dgm:pt>
    <dgm:pt modelId="{7E2B6111-853C-453C-ABC2-60183B7DE7C8}">
      <dgm:prSet/>
      <dgm:spPr/>
      <dgm:t>
        <a:bodyPr/>
        <a:lstStyle/>
        <a:p>
          <a:r>
            <a:rPr lang="en-CA"/>
            <a:t>To improve the transition of care between acute care and primary care in the Surrey-North Delta community. </a:t>
          </a:r>
          <a:endParaRPr lang="en-US"/>
        </a:p>
      </dgm:t>
    </dgm:pt>
    <dgm:pt modelId="{858C208E-CE08-44BB-93C4-33ED69C477F9}" type="parTrans" cxnId="{FEB50528-36FD-46FF-BC32-91B856363266}">
      <dgm:prSet/>
      <dgm:spPr/>
      <dgm:t>
        <a:bodyPr/>
        <a:lstStyle/>
        <a:p>
          <a:endParaRPr lang="en-US"/>
        </a:p>
      </dgm:t>
    </dgm:pt>
    <dgm:pt modelId="{080C9A06-29C5-4B1F-A3B6-0E1DEF8AE594}" type="sibTrans" cxnId="{FEB50528-36FD-46FF-BC32-91B856363266}">
      <dgm:prSet/>
      <dgm:spPr/>
      <dgm:t>
        <a:bodyPr/>
        <a:lstStyle/>
        <a:p>
          <a:endParaRPr lang="en-US"/>
        </a:p>
      </dgm:t>
    </dgm:pt>
    <dgm:pt modelId="{E7D68A7F-4203-4746-A0E3-96AB8C650EC0}" type="pres">
      <dgm:prSet presAssocID="{A54EC2AB-6738-4FA5-9500-6DD12FFAFE91}" presName="linear" presStyleCnt="0">
        <dgm:presLayoutVars>
          <dgm:animLvl val="lvl"/>
          <dgm:resizeHandles val="exact"/>
        </dgm:presLayoutVars>
      </dgm:prSet>
      <dgm:spPr/>
    </dgm:pt>
    <dgm:pt modelId="{AD2B95F1-94D8-4370-A75A-D9CCF2736258}" type="pres">
      <dgm:prSet presAssocID="{54C86D74-B3B7-4F4D-BDAB-16ADC98AA9FC}" presName="parentText" presStyleLbl="node1" presStyleIdx="0" presStyleCnt="1">
        <dgm:presLayoutVars>
          <dgm:chMax val="0"/>
          <dgm:bulletEnabled val="1"/>
        </dgm:presLayoutVars>
      </dgm:prSet>
      <dgm:spPr/>
    </dgm:pt>
    <dgm:pt modelId="{A7AF8438-1BB8-4BDD-8D88-A3FA59149DEE}" type="pres">
      <dgm:prSet presAssocID="{54C86D74-B3B7-4F4D-BDAB-16ADC98AA9FC}" presName="childText" presStyleLbl="revTx" presStyleIdx="0" presStyleCnt="1">
        <dgm:presLayoutVars>
          <dgm:bulletEnabled val="1"/>
        </dgm:presLayoutVars>
      </dgm:prSet>
      <dgm:spPr/>
    </dgm:pt>
  </dgm:ptLst>
  <dgm:cxnLst>
    <dgm:cxn modelId="{60D02809-F917-4FBA-853D-2A1940C97019}" srcId="{54C86D74-B3B7-4F4D-BDAB-16ADC98AA9FC}" destId="{C9244D8D-3AD0-4EDB-B6BE-46B302DF3894}" srcOrd="1" destOrd="0" parTransId="{ECCF5D9E-F36F-4456-8820-4378F648617E}" sibTransId="{C98C2286-72A7-439E-90D9-05492C0CC773}"/>
    <dgm:cxn modelId="{FEB50528-36FD-46FF-BC32-91B856363266}" srcId="{54C86D74-B3B7-4F4D-BDAB-16ADC98AA9FC}" destId="{7E2B6111-853C-453C-ABC2-60183B7DE7C8}" srcOrd="2" destOrd="0" parTransId="{858C208E-CE08-44BB-93C4-33ED69C477F9}" sibTransId="{080C9A06-29C5-4B1F-A3B6-0E1DEF8AE594}"/>
    <dgm:cxn modelId="{F4C8BD80-AC64-4640-AB29-5C165565A27B}" type="presOf" srcId="{7E2B6111-853C-453C-ABC2-60183B7DE7C8}" destId="{A7AF8438-1BB8-4BDD-8D88-A3FA59149DEE}" srcOrd="0" destOrd="2" presId="urn:microsoft.com/office/officeart/2005/8/layout/vList2"/>
    <dgm:cxn modelId="{F929D08A-9CCC-4C00-B7D4-4130365CA726}" type="presOf" srcId="{8D17F581-3D10-4904-BD27-C0AA43F07DA5}" destId="{A7AF8438-1BB8-4BDD-8D88-A3FA59149DEE}" srcOrd="0" destOrd="0" presId="urn:microsoft.com/office/officeart/2005/8/layout/vList2"/>
    <dgm:cxn modelId="{21019C98-6178-4B5B-935C-EAABBF6DE068}" type="presOf" srcId="{C9244D8D-3AD0-4EDB-B6BE-46B302DF3894}" destId="{A7AF8438-1BB8-4BDD-8D88-A3FA59149DEE}" srcOrd="0" destOrd="1" presId="urn:microsoft.com/office/officeart/2005/8/layout/vList2"/>
    <dgm:cxn modelId="{313A8AAD-F561-4278-99F8-4C029C2A6F8B}" srcId="{A54EC2AB-6738-4FA5-9500-6DD12FFAFE91}" destId="{54C86D74-B3B7-4F4D-BDAB-16ADC98AA9FC}" srcOrd="0" destOrd="0" parTransId="{4507339E-119C-49DC-A40B-205F54049A7E}" sibTransId="{14701CF1-6B5E-4308-8AF8-2BB32D738B7F}"/>
    <dgm:cxn modelId="{8AD5D5C3-8674-478C-9FC1-706802BC428A}" srcId="{54C86D74-B3B7-4F4D-BDAB-16ADC98AA9FC}" destId="{8D17F581-3D10-4904-BD27-C0AA43F07DA5}" srcOrd="0" destOrd="0" parTransId="{17978085-02A7-4AA6-B0CB-8A0610DDAFEC}" sibTransId="{E35478BB-C52F-4676-8F19-1B637DD8BF5B}"/>
    <dgm:cxn modelId="{F5D064E8-F8BC-4BB8-8F93-91EB5282F87D}" type="presOf" srcId="{A54EC2AB-6738-4FA5-9500-6DD12FFAFE91}" destId="{E7D68A7F-4203-4746-A0E3-96AB8C650EC0}" srcOrd="0" destOrd="0" presId="urn:microsoft.com/office/officeart/2005/8/layout/vList2"/>
    <dgm:cxn modelId="{AE95FEF9-E098-4E27-B153-C7B35565ED5A}" type="presOf" srcId="{54C86D74-B3B7-4F4D-BDAB-16ADC98AA9FC}" destId="{AD2B95F1-94D8-4370-A75A-D9CCF2736258}" srcOrd="0" destOrd="0" presId="urn:microsoft.com/office/officeart/2005/8/layout/vList2"/>
    <dgm:cxn modelId="{618C44EA-6766-4FB6-9B44-1C213897A0F5}" type="presParOf" srcId="{E7D68A7F-4203-4746-A0E3-96AB8C650EC0}" destId="{AD2B95F1-94D8-4370-A75A-D9CCF2736258}" srcOrd="0" destOrd="0" presId="urn:microsoft.com/office/officeart/2005/8/layout/vList2"/>
    <dgm:cxn modelId="{B8BAF181-5761-4D71-BE96-AC76F49057BD}" type="presParOf" srcId="{E7D68A7F-4203-4746-A0E3-96AB8C650EC0}" destId="{A7AF8438-1BB8-4BDD-8D88-A3FA59149DEE}"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6F2402-3472-41C0-8A3E-7A435EB14D6D}"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A926D62D-B911-4CA4-A0A1-C18EEBE4A13E}">
      <dgm:prSet/>
      <dgm:spPr/>
      <dgm:t>
        <a:bodyPr/>
        <a:lstStyle/>
        <a:p>
          <a:r>
            <a:rPr lang="en-US" dirty="0">
              <a:solidFill>
                <a:schemeClr val="tx1"/>
              </a:solidFill>
            </a:rPr>
            <a:t>113 people registered + 85 people attended including family physicians, hospitalists, and Emergency Medicine physicians. </a:t>
          </a:r>
        </a:p>
      </dgm:t>
    </dgm:pt>
    <dgm:pt modelId="{44607EAA-B5EB-4EF4-BF96-65D50E02362C}" type="parTrans" cxnId="{17B173BE-42A2-4557-AB18-6B5A24AAA7B4}">
      <dgm:prSet/>
      <dgm:spPr/>
      <dgm:t>
        <a:bodyPr/>
        <a:lstStyle/>
        <a:p>
          <a:endParaRPr lang="en-US"/>
        </a:p>
      </dgm:t>
    </dgm:pt>
    <dgm:pt modelId="{92DCCC39-062A-43D8-916D-58128F7B0904}" type="sibTrans" cxnId="{17B173BE-42A2-4557-AB18-6B5A24AAA7B4}">
      <dgm:prSet/>
      <dgm:spPr/>
      <dgm:t>
        <a:bodyPr/>
        <a:lstStyle/>
        <a:p>
          <a:endParaRPr lang="en-US"/>
        </a:p>
      </dgm:t>
    </dgm:pt>
    <dgm:pt modelId="{4BD966F5-290B-4246-B856-A5AB677A87BB}">
      <dgm:prSet/>
      <dgm:spPr>
        <a:solidFill>
          <a:schemeClr val="accent4">
            <a:lumMod val="60000"/>
            <a:lumOff val="40000"/>
          </a:schemeClr>
        </a:solidFill>
      </dgm:spPr>
      <dgm:t>
        <a:bodyPr/>
        <a:lstStyle/>
        <a:p>
          <a:r>
            <a:rPr lang="en-US" dirty="0">
              <a:solidFill>
                <a:schemeClr val="tx1"/>
              </a:solidFill>
            </a:rPr>
            <a:t>Virtual event</a:t>
          </a:r>
        </a:p>
      </dgm:t>
    </dgm:pt>
    <dgm:pt modelId="{FC92FF23-FCD7-40F1-A034-E546B294E57C}" type="parTrans" cxnId="{92ECCDEC-3ADA-4FE9-B40F-1BA39D48F733}">
      <dgm:prSet/>
      <dgm:spPr/>
      <dgm:t>
        <a:bodyPr/>
        <a:lstStyle/>
        <a:p>
          <a:endParaRPr lang="en-US"/>
        </a:p>
      </dgm:t>
    </dgm:pt>
    <dgm:pt modelId="{0B5BAABE-C649-4009-AA58-B564707DDF19}" type="sibTrans" cxnId="{92ECCDEC-3ADA-4FE9-B40F-1BA39D48F733}">
      <dgm:prSet/>
      <dgm:spPr/>
      <dgm:t>
        <a:bodyPr/>
        <a:lstStyle/>
        <a:p>
          <a:endParaRPr lang="en-US"/>
        </a:p>
      </dgm:t>
    </dgm:pt>
    <dgm:pt modelId="{384F9C74-347E-46FF-9E44-7BC5E36AB764}">
      <dgm:prSet/>
      <dgm:spPr>
        <a:solidFill>
          <a:schemeClr val="accent1">
            <a:lumMod val="60000"/>
            <a:lumOff val="40000"/>
          </a:schemeClr>
        </a:solidFill>
      </dgm:spPr>
      <dgm:t>
        <a:bodyPr/>
        <a:lstStyle/>
        <a:p>
          <a:r>
            <a:rPr lang="en-CA" dirty="0">
              <a:solidFill>
                <a:schemeClr val="tx1"/>
              </a:solidFill>
            </a:rPr>
            <a:t>Mix of CME credits + </a:t>
          </a:r>
          <a:r>
            <a:rPr lang="en-CA" dirty="0" err="1">
              <a:solidFill>
                <a:schemeClr val="tx1"/>
              </a:solidFill>
            </a:rPr>
            <a:t>sessionals</a:t>
          </a:r>
          <a:r>
            <a:rPr lang="en-CA" dirty="0">
              <a:solidFill>
                <a:schemeClr val="tx1"/>
              </a:solidFill>
            </a:rPr>
            <a:t> to reflect how the time would be spent</a:t>
          </a:r>
          <a:endParaRPr lang="en-US" dirty="0">
            <a:solidFill>
              <a:schemeClr val="tx1"/>
            </a:solidFill>
          </a:endParaRPr>
        </a:p>
      </dgm:t>
    </dgm:pt>
    <dgm:pt modelId="{B0690C03-1FC1-42CD-8942-3DB43F8C381E}" type="parTrans" cxnId="{8ABD415B-FB84-4FEB-9153-9BA29B5712EA}">
      <dgm:prSet/>
      <dgm:spPr/>
      <dgm:t>
        <a:bodyPr/>
        <a:lstStyle/>
        <a:p>
          <a:endParaRPr lang="en-US"/>
        </a:p>
      </dgm:t>
    </dgm:pt>
    <dgm:pt modelId="{DBBD9F31-2B81-4C4D-BE64-0E8D7CF9CCE3}" type="sibTrans" cxnId="{8ABD415B-FB84-4FEB-9153-9BA29B5712EA}">
      <dgm:prSet/>
      <dgm:spPr/>
      <dgm:t>
        <a:bodyPr/>
        <a:lstStyle/>
        <a:p>
          <a:endParaRPr lang="en-US"/>
        </a:p>
      </dgm:t>
    </dgm:pt>
    <dgm:pt modelId="{C534C928-71C2-4CE3-89A3-1CDF06D998E5}">
      <dgm:prSet/>
      <dgm:spPr>
        <a:solidFill>
          <a:schemeClr val="accent6">
            <a:lumMod val="60000"/>
            <a:lumOff val="40000"/>
          </a:schemeClr>
        </a:solidFill>
      </dgm:spPr>
      <dgm:t>
        <a:bodyPr/>
        <a:lstStyle/>
        <a:p>
          <a:r>
            <a:rPr lang="en-CA" dirty="0">
              <a:solidFill>
                <a:schemeClr val="tx1"/>
              </a:solidFill>
            </a:rPr>
            <a:t>Scenario-based Storytelling, Break-out rooms with specific discussion questions, interactive polls, </a:t>
          </a:r>
          <a:endParaRPr lang="en-US" dirty="0">
            <a:solidFill>
              <a:schemeClr val="tx1"/>
            </a:solidFill>
          </a:endParaRPr>
        </a:p>
      </dgm:t>
    </dgm:pt>
    <dgm:pt modelId="{69DD2A75-DE37-4B2A-BD01-12458549A70A}" type="parTrans" cxnId="{DBC09BEB-63C0-45A7-BFC2-5F86D9BE9A12}">
      <dgm:prSet/>
      <dgm:spPr/>
      <dgm:t>
        <a:bodyPr/>
        <a:lstStyle/>
        <a:p>
          <a:endParaRPr lang="en-US"/>
        </a:p>
      </dgm:t>
    </dgm:pt>
    <dgm:pt modelId="{D22AB626-7D6E-49EF-9D8C-3DD9E2D6ECBA}" type="sibTrans" cxnId="{DBC09BEB-63C0-45A7-BFC2-5F86D9BE9A12}">
      <dgm:prSet/>
      <dgm:spPr/>
      <dgm:t>
        <a:bodyPr/>
        <a:lstStyle/>
        <a:p>
          <a:endParaRPr lang="en-US"/>
        </a:p>
      </dgm:t>
    </dgm:pt>
    <dgm:pt modelId="{7086372E-B3B2-4A6A-8E01-4CC6F4164A7E}" type="pres">
      <dgm:prSet presAssocID="{596F2402-3472-41C0-8A3E-7A435EB14D6D}" presName="outerComposite" presStyleCnt="0">
        <dgm:presLayoutVars>
          <dgm:chMax val="5"/>
          <dgm:dir/>
          <dgm:resizeHandles val="exact"/>
        </dgm:presLayoutVars>
      </dgm:prSet>
      <dgm:spPr/>
    </dgm:pt>
    <dgm:pt modelId="{E5FB6977-B11D-4212-B765-01A7B6D0F50C}" type="pres">
      <dgm:prSet presAssocID="{596F2402-3472-41C0-8A3E-7A435EB14D6D}" presName="dummyMaxCanvas" presStyleCnt="0">
        <dgm:presLayoutVars/>
      </dgm:prSet>
      <dgm:spPr/>
    </dgm:pt>
    <dgm:pt modelId="{3E555DE2-2E11-464D-9F5B-5DAEB496059E}" type="pres">
      <dgm:prSet presAssocID="{596F2402-3472-41C0-8A3E-7A435EB14D6D}" presName="FourNodes_1" presStyleLbl="node1" presStyleIdx="0" presStyleCnt="4">
        <dgm:presLayoutVars>
          <dgm:bulletEnabled val="1"/>
        </dgm:presLayoutVars>
      </dgm:prSet>
      <dgm:spPr/>
    </dgm:pt>
    <dgm:pt modelId="{DC9B5592-DC62-485A-A96A-8031F4C5CF52}" type="pres">
      <dgm:prSet presAssocID="{596F2402-3472-41C0-8A3E-7A435EB14D6D}" presName="FourNodes_2" presStyleLbl="node1" presStyleIdx="1" presStyleCnt="4">
        <dgm:presLayoutVars>
          <dgm:bulletEnabled val="1"/>
        </dgm:presLayoutVars>
      </dgm:prSet>
      <dgm:spPr/>
    </dgm:pt>
    <dgm:pt modelId="{8932F7D3-9023-4C5B-9E98-1FCFD96C9D84}" type="pres">
      <dgm:prSet presAssocID="{596F2402-3472-41C0-8A3E-7A435EB14D6D}" presName="FourNodes_3" presStyleLbl="node1" presStyleIdx="2" presStyleCnt="4">
        <dgm:presLayoutVars>
          <dgm:bulletEnabled val="1"/>
        </dgm:presLayoutVars>
      </dgm:prSet>
      <dgm:spPr/>
    </dgm:pt>
    <dgm:pt modelId="{419AC3A2-01D5-42B6-8A30-7D7F1CC0F910}" type="pres">
      <dgm:prSet presAssocID="{596F2402-3472-41C0-8A3E-7A435EB14D6D}" presName="FourNodes_4" presStyleLbl="node1" presStyleIdx="3" presStyleCnt="4">
        <dgm:presLayoutVars>
          <dgm:bulletEnabled val="1"/>
        </dgm:presLayoutVars>
      </dgm:prSet>
      <dgm:spPr/>
    </dgm:pt>
    <dgm:pt modelId="{F540F765-0740-4F98-9EC0-7B250A9577DA}" type="pres">
      <dgm:prSet presAssocID="{596F2402-3472-41C0-8A3E-7A435EB14D6D}" presName="FourConn_1-2" presStyleLbl="fgAccFollowNode1" presStyleIdx="0" presStyleCnt="3">
        <dgm:presLayoutVars>
          <dgm:bulletEnabled val="1"/>
        </dgm:presLayoutVars>
      </dgm:prSet>
      <dgm:spPr/>
    </dgm:pt>
    <dgm:pt modelId="{4D15E53B-8B8A-456D-ABA5-7FB585077548}" type="pres">
      <dgm:prSet presAssocID="{596F2402-3472-41C0-8A3E-7A435EB14D6D}" presName="FourConn_2-3" presStyleLbl="fgAccFollowNode1" presStyleIdx="1" presStyleCnt="3">
        <dgm:presLayoutVars>
          <dgm:bulletEnabled val="1"/>
        </dgm:presLayoutVars>
      </dgm:prSet>
      <dgm:spPr/>
    </dgm:pt>
    <dgm:pt modelId="{197BABAB-33E7-4959-B6FB-E49EDBC0D052}" type="pres">
      <dgm:prSet presAssocID="{596F2402-3472-41C0-8A3E-7A435EB14D6D}" presName="FourConn_3-4" presStyleLbl="fgAccFollowNode1" presStyleIdx="2" presStyleCnt="3">
        <dgm:presLayoutVars>
          <dgm:bulletEnabled val="1"/>
        </dgm:presLayoutVars>
      </dgm:prSet>
      <dgm:spPr/>
    </dgm:pt>
    <dgm:pt modelId="{2A63684C-C79D-47CB-890F-86A6E8AD5CCE}" type="pres">
      <dgm:prSet presAssocID="{596F2402-3472-41C0-8A3E-7A435EB14D6D}" presName="FourNodes_1_text" presStyleLbl="node1" presStyleIdx="3" presStyleCnt="4">
        <dgm:presLayoutVars>
          <dgm:bulletEnabled val="1"/>
        </dgm:presLayoutVars>
      </dgm:prSet>
      <dgm:spPr/>
    </dgm:pt>
    <dgm:pt modelId="{1BE21FFE-5382-44E1-A26B-43135A0094EA}" type="pres">
      <dgm:prSet presAssocID="{596F2402-3472-41C0-8A3E-7A435EB14D6D}" presName="FourNodes_2_text" presStyleLbl="node1" presStyleIdx="3" presStyleCnt="4">
        <dgm:presLayoutVars>
          <dgm:bulletEnabled val="1"/>
        </dgm:presLayoutVars>
      </dgm:prSet>
      <dgm:spPr/>
    </dgm:pt>
    <dgm:pt modelId="{71EFE297-B9EE-4E3E-BB1C-6F0F65444B37}" type="pres">
      <dgm:prSet presAssocID="{596F2402-3472-41C0-8A3E-7A435EB14D6D}" presName="FourNodes_3_text" presStyleLbl="node1" presStyleIdx="3" presStyleCnt="4">
        <dgm:presLayoutVars>
          <dgm:bulletEnabled val="1"/>
        </dgm:presLayoutVars>
      </dgm:prSet>
      <dgm:spPr/>
    </dgm:pt>
    <dgm:pt modelId="{95BC2DFC-3B43-41FD-812E-48334F96F438}" type="pres">
      <dgm:prSet presAssocID="{596F2402-3472-41C0-8A3E-7A435EB14D6D}" presName="FourNodes_4_text" presStyleLbl="node1" presStyleIdx="3" presStyleCnt="4">
        <dgm:presLayoutVars>
          <dgm:bulletEnabled val="1"/>
        </dgm:presLayoutVars>
      </dgm:prSet>
      <dgm:spPr/>
    </dgm:pt>
  </dgm:ptLst>
  <dgm:cxnLst>
    <dgm:cxn modelId="{82EC1E07-01D8-4869-829C-8456C4C7D02D}" type="presOf" srcId="{C534C928-71C2-4CE3-89A3-1CDF06D998E5}" destId="{419AC3A2-01D5-42B6-8A30-7D7F1CC0F910}" srcOrd="0" destOrd="0" presId="urn:microsoft.com/office/officeart/2005/8/layout/vProcess5"/>
    <dgm:cxn modelId="{8ABD415B-FB84-4FEB-9153-9BA29B5712EA}" srcId="{596F2402-3472-41C0-8A3E-7A435EB14D6D}" destId="{384F9C74-347E-46FF-9E44-7BC5E36AB764}" srcOrd="2" destOrd="0" parTransId="{B0690C03-1FC1-42CD-8942-3DB43F8C381E}" sibTransId="{DBBD9F31-2B81-4C4D-BE64-0E8D7CF9CCE3}"/>
    <dgm:cxn modelId="{6492146A-3C49-4F94-8D73-D6AA66A7A4AB}" type="presOf" srcId="{384F9C74-347E-46FF-9E44-7BC5E36AB764}" destId="{71EFE297-B9EE-4E3E-BB1C-6F0F65444B37}" srcOrd="1" destOrd="0" presId="urn:microsoft.com/office/officeart/2005/8/layout/vProcess5"/>
    <dgm:cxn modelId="{A72A3A6B-F1B4-4366-9668-8F38BE76650E}" type="presOf" srcId="{596F2402-3472-41C0-8A3E-7A435EB14D6D}" destId="{7086372E-B3B2-4A6A-8E01-4CC6F4164A7E}" srcOrd="0" destOrd="0" presId="urn:microsoft.com/office/officeart/2005/8/layout/vProcess5"/>
    <dgm:cxn modelId="{02FD1C6C-8856-4430-9243-189556100C8B}" type="presOf" srcId="{4BD966F5-290B-4246-B856-A5AB677A87BB}" destId="{1BE21FFE-5382-44E1-A26B-43135A0094EA}" srcOrd="1" destOrd="0" presId="urn:microsoft.com/office/officeart/2005/8/layout/vProcess5"/>
    <dgm:cxn modelId="{3E7F8C6E-6DF1-45D6-9431-922D851062F2}" type="presOf" srcId="{DBBD9F31-2B81-4C4D-BE64-0E8D7CF9CCE3}" destId="{197BABAB-33E7-4959-B6FB-E49EDBC0D052}" srcOrd="0" destOrd="0" presId="urn:microsoft.com/office/officeart/2005/8/layout/vProcess5"/>
    <dgm:cxn modelId="{64998171-CF46-4601-BAA9-5CBDD7FE7EB1}" type="presOf" srcId="{A926D62D-B911-4CA4-A0A1-C18EEBE4A13E}" destId="{2A63684C-C79D-47CB-890F-86A6E8AD5CCE}" srcOrd="1" destOrd="0" presId="urn:microsoft.com/office/officeart/2005/8/layout/vProcess5"/>
    <dgm:cxn modelId="{9A666C54-A3DB-4C25-A1AF-25537059CADF}" type="presOf" srcId="{4BD966F5-290B-4246-B856-A5AB677A87BB}" destId="{DC9B5592-DC62-485A-A96A-8031F4C5CF52}" srcOrd="0" destOrd="0" presId="urn:microsoft.com/office/officeart/2005/8/layout/vProcess5"/>
    <dgm:cxn modelId="{A2F96F83-FC88-4BF4-B69F-44F25E5685D0}" type="presOf" srcId="{0B5BAABE-C649-4009-AA58-B564707DDF19}" destId="{4D15E53B-8B8A-456D-ABA5-7FB585077548}" srcOrd="0" destOrd="0" presId="urn:microsoft.com/office/officeart/2005/8/layout/vProcess5"/>
    <dgm:cxn modelId="{E75BD183-74A0-4D2D-8275-B632719A661B}" type="presOf" srcId="{C534C928-71C2-4CE3-89A3-1CDF06D998E5}" destId="{95BC2DFC-3B43-41FD-812E-48334F96F438}" srcOrd="1" destOrd="0" presId="urn:microsoft.com/office/officeart/2005/8/layout/vProcess5"/>
    <dgm:cxn modelId="{45951A85-C08E-458C-8637-A4D06EA495C4}" type="presOf" srcId="{384F9C74-347E-46FF-9E44-7BC5E36AB764}" destId="{8932F7D3-9023-4C5B-9E98-1FCFD96C9D84}" srcOrd="0" destOrd="0" presId="urn:microsoft.com/office/officeart/2005/8/layout/vProcess5"/>
    <dgm:cxn modelId="{AA57DFAD-E399-434D-98DA-2B53024608CD}" type="presOf" srcId="{92DCCC39-062A-43D8-916D-58128F7B0904}" destId="{F540F765-0740-4F98-9EC0-7B250A9577DA}" srcOrd="0" destOrd="0" presId="urn:microsoft.com/office/officeart/2005/8/layout/vProcess5"/>
    <dgm:cxn modelId="{17B173BE-42A2-4557-AB18-6B5A24AAA7B4}" srcId="{596F2402-3472-41C0-8A3E-7A435EB14D6D}" destId="{A926D62D-B911-4CA4-A0A1-C18EEBE4A13E}" srcOrd="0" destOrd="0" parTransId="{44607EAA-B5EB-4EF4-BF96-65D50E02362C}" sibTransId="{92DCCC39-062A-43D8-916D-58128F7B0904}"/>
    <dgm:cxn modelId="{DBC09BEB-63C0-45A7-BFC2-5F86D9BE9A12}" srcId="{596F2402-3472-41C0-8A3E-7A435EB14D6D}" destId="{C534C928-71C2-4CE3-89A3-1CDF06D998E5}" srcOrd="3" destOrd="0" parTransId="{69DD2A75-DE37-4B2A-BD01-12458549A70A}" sibTransId="{D22AB626-7D6E-49EF-9D8C-3DD9E2D6ECBA}"/>
    <dgm:cxn modelId="{92ECCDEC-3ADA-4FE9-B40F-1BA39D48F733}" srcId="{596F2402-3472-41C0-8A3E-7A435EB14D6D}" destId="{4BD966F5-290B-4246-B856-A5AB677A87BB}" srcOrd="1" destOrd="0" parTransId="{FC92FF23-FCD7-40F1-A034-E546B294E57C}" sibTransId="{0B5BAABE-C649-4009-AA58-B564707DDF19}"/>
    <dgm:cxn modelId="{9DC64AF1-1307-43A8-8BF6-B08E97FB1089}" type="presOf" srcId="{A926D62D-B911-4CA4-A0A1-C18EEBE4A13E}" destId="{3E555DE2-2E11-464D-9F5B-5DAEB496059E}" srcOrd="0" destOrd="0" presId="urn:microsoft.com/office/officeart/2005/8/layout/vProcess5"/>
    <dgm:cxn modelId="{B6931594-2EE1-4D74-A08B-4F80C70755D6}" type="presParOf" srcId="{7086372E-B3B2-4A6A-8E01-4CC6F4164A7E}" destId="{E5FB6977-B11D-4212-B765-01A7B6D0F50C}" srcOrd="0" destOrd="0" presId="urn:microsoft.com/office/officeart/2005/8/layout/vProcess5"/>
    <dgm:cxn modelId="{EAC9431F-1F54-410F-B87A-7B99873A3E11}" type="presParOf" srcId="{7086372E-B3B2-4A6A-8E01-4CC6F4164A7E}" destId="{3E555DE2-2E11-464D-9F5B-5DAEB496059E}" srcOrd="1" destOrd="0" presId="urn:microsoft.com/office/officeart/2005/8/layout/vProcess5"/>
    <dgm:cxn modelId="{E0A153C3-7FE0-4106-891C-69F4881052FF}" type="presParOf" srcId="{7086372E-B3B2-4A6A-8E01-4CC6F4164A7E}" destId="{DC9B5592-DC62-485A-A96A-8031F4C5CF52}" srcOrd="2" destOrd="0" presId="urn:microsoft.com/office/officeart/2005/8/layout/vProcess5"/>
    <dgm:cxn modelId="{8D6D2A26-5523-4C96-8EE9-9DB63CFFB14D}" type="presParOf" srcId="{7086372E-B3B2-4A6A-8E01-4CC6F4164A7E}" destId="{8932F7D3-9023-4C5B-9E98-1FCFD96C9D84}" srcOrd="3" destOrd="0" presId="urn:microsoft.com/office/officeart/2005/8/layout/vProcess5"/>
    <dgm:cxn modelId="{F57D43BA-622E-4588-9A3D-E98C3D2D578C}" type="presParOf" srcId="{7086372E-B3B2-4A6A-8E01-4CC6F4164A7E}" destId="{419AC3A2-01D5-42B6-8A30-7D7F1CC0F910}" srcOrd="4" destOrd="0" presId="urn:microsoft.com/office/officeart/2005/8/layout/vProcess5"/>
    <dgm:cxn modelId="{B8D77B67-D557-4712-B44F-F0C0E6DEF5EF}" type="presParOf" srcId="{7086372E-B3B2-4A6A-8E01-4CC6F4164A7E}" destId="{F540F765-0740-4F98-9EC0-7B250A9577DA}" srcOrd="5" destOrd="0" presId="urn:microsoft.com/office/officeart/2005/8/layout/vProcess5"/>
    <dgm:cxn modelId="{D7B78604-1186-4D15-B050-7EDC6BB8DE25}" type="presParOf" srcId="{7086372E-B3B2-4A6A-8E01-4CC6F4164A7E}" destId="{4D15E53B-8B8A-456D-ABA5-7FB585077548}" srcOrd="6" destOrd="0" presId="urn:microsoft.com/office/officeart/2005/8/layout/vProcess5"/>
    <dgm:cxn modelId="{3492C83E-C9BD-4398-A311-56507B1532D7}" type="presParOf" srcId="{7086372E-B3B2-4A6A-8E01-4CC6F4164A7E}" destId="{197BABAB-33E7-4959-B6FB-E49EDBC0D052}" srcOrd="7" destOrd="0" presId="urn:microsoft.com/office/officeart/2005/8/layout/vProcess5"/>
    <dgm:cxn modelId="{E1570438-E154-4B34-B28F-2A2C06F5A48C}" type="presParOf" srcId="{7086372E-B3B2-4A6A-8E01-4CC6F4164A7E}" destId="{2A63684C-C79D-47CB-890F-86A6E8AD5CCE}" srcOrd="8" destOrd="0" presId="urn:microsoft.com/office/officeart/2005/8/layout/vProcess5"/>
    <dgm:cxn modelId="{A4C1EC2A-E13B-4FEC-BAD3-E7E6C72E5C79}" type="presParOf" srcId="{7086372E-B3B2-4A6A-8E01-4CC6F4164A7E}" destId="{1BE21FFE-5382-44E1-A26B-43135A0094EA}" srcOrd="9" destOrd="0" presId="urn:microsoft.com/office/officeart/2005/8/layout/vProcess5"/>
    <dgm:cxn modelId="{CECF326D-D8B3-4495-9A5D-C5FE8CB7AA0B}" type="presParOf" srcId="{7086372E-B3B2-4A6A-8E01-4CC6F4164A7E}" destId="{71EFE297-B9EE-4E3E-BB1C-6F0F65444B37}" srcOrd="10" destOrd="0" presId="urn:microsoft.com/office/officeart/2005/8/layout/vProcess5"/>
    <dgm:cxn modelId="{4845AA68-DA05-41BB-815A-1FBE76C11CCE}" type="presParOf" srcId="{7086372E-B3B2-4A6A-8E01-4CC6F4164A7E}" destId="{95BC2DFC-3B43-41FD-812E-48334F96F438}"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B95F1-94D8-4370-A75A-D9CCF2736258}">
      <dsp:nvSpPr>
        <dsp:cNvPr id="0" name=""/>
        <dsp:cNvSpPr/>
      </dsp:nvSpPr>
      <dsp:spPr>
        <a:xfrm>
          <a:off x="0" y="35140"/>
          <a:ext cx="3866629"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CA" sz="2600" b="1" kern="1200"/>
            <a:t>PROJECT GOALS: </a:t>
          </a:r>
          <a:endParaRPr lang="en-US" sz="2600" kern="1200"/>
        </a:p>
      </dsp:txBody>
      <dsp:txXfrm>
        <a:off x="30442" y="65582"/>
        <a:ext cx="3805745" cy="562726"/>
      </dsp:txXfrm>
    </dsp:sp>
    <dsp:sp modelId="{A7AF8438-1BB8-4BDD-8D88-A3FA59149DEE}">
      <dsp:nvSpPr>
        <dsp:cNvPr id="0" name=""/>
        <dsp:cNvSpPr/>
      </dsp:nvSpPr>
      <dsp:spPr>
        <a:xfrm>
          <a:off x="0" y="658751"/>
          <a:ext cx="3866629" cy="4197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65"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To improve and strengthen communication between hospital-based physicians and family physicians in the community of the Surrey-North Delta. </a:t>
          </a:r>
          <a:r>
            <a:rPr lang="en-CA" sz="2000" kern="1200"/>
            <a:t> </a:t>
          </a:r>
          <a:endParaRPr lang="en-US" sz="2000" kern="1200"/>
        </a:p>
        <a:p>
          <a:pPr marL="228600" lvl="1" indent="-228600" algn="l" defTabSz="889000">
            <a:lnSpc>
              <a:spcPct val="90000"/>
            </a:lnSpc>
            <a:spcBef>
              <a:spcPct val="0"/>
            </a:spcBef>
            <a:spcAft>
              <a:spcPct val="20000"/>
            </a:spcAft>
            <a:buChar char="•"/>
          </a:pPr>
          <a:r>
            <a:rPr lang="en-US" sz="2000" kern="1200"/>
            <a:t>To improve and strengthen relationships between Emergency Physicians, Family Physicians, and Hospitalists. </a:t>
          </a:r>
          <a:r>
            <a:rPr lang="en-CA" sz="2000" kern="1200"/>
            <a:t> </a:t>
          </a:r>
          <a:endParaRPr lang="en-US" sz="2000" kern="1200"/>
        </a:p>
        <a:p>
          <a:pPr marL="228600" lvl="1" indent="-228600" algn="l" defTabSz="889000">
            <a:lnSpc>
              <a:spcPct val="90000"/>
            </a:lnSpc>
            <a:spcBef>
              <a:spcPct val="0"/>
            </a:spcBef>
            <a:spcAft>
              <a:spcPct val="20000"/>
            </a:spcAft>
            <a:buChar char="•"/>
          </a:pPr>
          <a:r>
            <a:rPr lang="en-CA" sz="2000" kern="1200"/>
            <a:t>To improve the transition of care between acute care and primary care in the Surrey-North Delta community. </a:t>
          </a:r>
          <a:endParaRPr lang="en-US" sz="2000" kern="1200"/>
        </a:p>
      </dsp:txBody>
      <dsp:txXfrm>
        <a:off x="0" y="658751"/>
        <a:ext cx="3866629" cy="41979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55DE2-2E11-464D-9F5B-5DAEB496059E}">
      <dsp:nvSpPr>
        <dsp:cNvPr id="0" name=""/>
        <dsp:cNvSpPr/>
      </dsp:nvSpPr>
      <dsp:spPr>
        <a:xfrm>
          <a:off x="0" y="0"/>
          <a:ext cx="8742263" cy="92241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113 people registered + 85 people attended including family physicians, hospitalists, and Emergency Medicine physicians. </a:t>
          </a:r>
        </a:p>
      </dsp:txBody>
      <dsp:txXfrm>
        <a:off x="27017" y="27017"/>
        <a:ext cx="7668958" cy="868383"/>
      </dsp:txXfrm>
    </dsp:sp>
    <dsp:sp modelId="{DC9B5592-DC62-485A-A96A-8031F4C5CF52}">
      <dsp:nvSpPr>
        <dsp:cNvPr id="0" name=""/>
        <dsp:cNvSpPr/>
      </dsp:nvSpPr>
      <dsp:spPr>
        <a:xfrm>
          <a:off x="732164" y="1090129"/>
          <a:ext cx="8742263" cy="922417"/>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Virtual event</a:t>
          </a:r>
        </a:p>
      </dsp:txBody>
      <dsp:txXfrm>
        <a:off x="759181" y="1117146"/>
        <a:ext cx="7356493" cy="868383"/>
      </dsp:txXfrm>
    </dsp:sp>
    <dsp:sp modelId="{8932F7D3-9023-4C5B-9E98-1FCFD96C9D84}">
      <dsp:nvSpPr>
        <dsp:cNvPr id="0" name=""/>
        <dsp:cNvSpPr/>
      </dsp:nvSpPr>
      <dsp:spPr>
        <a:xfrm>
          <a:off x="1453401" y="2180258"/>
          <a:ext cx="8742263" cy="922417"/>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CA" sz="2400" kern="1200" dirty="0">
              <a:solidFill>
                <a:schemeClr val="tx1"/>
              </a:solidFill>
            </a:rPr>
            <a:t>Mix of CME credits + </a:t>
          </a:r>
          <a:r>
            <a:rPr lang="en-CA" sz="2400" kern="1200" dirty="0" err="1">
              <a:solidFill>
                <a:schemeClr val="tx1"/>
              </a:solidFill>
            </a:rPr>
            <a:t>sessionals</a:t>
          </a:r>
          <a:r>
            <a:rPr lang="en-CA" sz="2400" kern="1200" dirty="0">
              <a:solidFill>
                <a:schemeClr val="tx1"/>
              </a:solidFill>
            </a:rPr>
            <a:t> to reflect how the time would be spent</a:t>
          </a:r>
          <a:endParaRPr lang="en-US" sz="2400" kern="1200" dirty="0">
            <a:solidFill>
              <a:schemeClr val="tx1"/>
            </a:solidFill>
          </a:endParaRPr>
        </a:p>
      </dsp:txBody>
      <dsp:txXfrm>
        <a:off x="1480418" y="2207275"/>
        <a:ext cx="7367421" cy="868383"/>
      </dsp:txXfrm>
    </dsp:sp>
    <dsp:sp modelId="{419AC3A2-01D5-42B6-8A30-7D7F1CC0F910}">
      <dsp:nvSpPr>
        <dsp:cNvPr id="0" name=""/>
        <dsp:cNvSpPr/>
      </dsp:nvSpPr>
      <dsp:spPr>
        <a:xfrm>
          <a:off x="2185565" y="3270387"/>
          <a:ext cx="8742263" cy="922417"/>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CA" sz="2400" kern="1200" dirty="0">
              <a:solidFill>
                <a:schemeClr val="tx1"/>
              </a:solidFill>
            </a:rPr>
            <a:t>Scenario-based Storytelling, Break-out rooms with specific discussion questions, interactive polls, </a:t>
          </a:r>
          <a:endParaRPr lang="en-US" sz="2400" kern="1200" dirty="0">
            <a:solidFill>
              <a:schemeClr val="tx1"/>
            </a:solidFill>
          </a:endParaRPr>
        </a:p>
      </dsp:txBody>
      <dsp:txXfrm>
        <a:off x="2212582" y="3297404"/>
        <a:ext cx="7356493" cy="868383"/>
      </dsp:txXfrm>
    </dsp:sp>
    <dsp:sp modelId="{F540F765-0740-4F98-9EC0-7B250A9577DA}">
      <dsp:nvSpPr>
        <dsp:cNvPr id="0" name=""/>
        <dsp:cNvSpPr/>
      </dsp:nvSpPr>
      <dsp:spPr>
        <a:xfrm>
          <a:off x="8142692" y="706487"/>
          <a:ext cx="599571" cy="599571"/>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8277595" y="706487"/>
        <a:ext cx="329765" cy="451177"/>
      </dsp:txXfrm>
    </dsp:sp>
    <dsp:sp modelId="{4D15E53B-8B8A-456D-ABA5-7FB585077548}">
      <dsp:nvSpPr>
        <dsp:cNvPr id="0" name=""/>
        <dsp:cNvSpPr/>
      </dsp:nvSpPr>
      <dsp:spPr>
        <a:xfrm>
          <a:off x="8874856" y="1796616"/>
          <a:ext cx="599571" cy="599571"/>
        </a:xfrm>
        <a:prstGeom prst="downArrow">
          <a:avLst>
            <a:gd name="adj1" fmla="val 55000"/>
            <a:gd name="adj2" fmla="val 45000"/>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9009759" y="1796616"/>
        <a:ext cx="329765" cy="451177"/>
      </dsp:txXfrm>
    </dsp:sp>
    <dsp:sp modelId="{197BABAB-33E7-4959-B6FB-E49EDBC0D052}">
      <dsp:nvSpPr>
        <dsp:cNvPr id="0" name=""/>
        <dsp:cNvSpPr/>
      </dsp:nvSpPr>
      <dsp:spPr>
        <a:xfrm>
          <a:off x="9596093" y="2886746"/>
          <a:ext cx="599571" cy="599571"/>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9730996" y="2886746"/>
        <a:ext cx="329765" cy="45117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B530B6-5795-411E-B4A5-1D321F4563D7}" type="datetimeFigureOut">
              <a:rPr lang="en-CA" smtClean="0"/>
              <a:t>2023-05-04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3EFEAA-B66F-4FEE-A89F-F45BEEBD063F}" type="slidenum">
              <a:rPr lang="en-CA" smtClean="0"/>
              <a:t>‹#›</a:t>
            </a:fld>
            <a:endParaRPr lang="en-CA"/>
          </a:p>
        </p:txBody>
      </p:sp>
    </p:spTree>
    <p:extLst>
      <p:ext uri="{BB962C8B-B14F-4D97-AF65-F5344CB8AC3E}">
        <p14:creationId xmlns:p14="http://schemas.microsoft.com/office/powerpoint/2010/main" val="2049919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here today to talk to you about the 4 Cs…… and how, through the creation and design of a physician-led engagement event, led us to learn about the importance of Building Relationships to Improve continuity of Care”</a:t>
            </a:r>
            <a:endParaRPr lang="en-CA" dirty="0"/>
          </a:p>
        </p:txBody>
      </p:sp>
      <p:sp>
        <p:nvSpPr>
          <p:cNvPr id="4" name="Slide Number Placeholder 3"/>
          <p:cNvSpPr>
            <a:spLocks noGrp="1"/>
          </p:cNvSpPr>
          <p:nvPr>
            <p:ph type="sldNum" sz="quarter" idx="5"/>
          </p:nvPr>
        </p:nvSpPr>
        <p:spPr/>
        <p:txBody>
          <a:bodyPr/>
          <a:lstStyle/>
          <a:p>
            <a:fld id="{2E3EFEAA-B66F-4FEE-A89F-F45BEEBD063F}" type="slidenum">
              <a:rPr lang="en-CA" smtClean="0"/>
              <a:t>1</a:t>
            </a:fld>
            <a:endParaRPr lang="en-CA"/>
          </a:p>
        </p:txBody>
      </p:sp>
    </p:spTree>
    <p:extLst>
      <p:ext uri="{BB962C8B-B14F-4D97-AF65-F5344CB8AC3E}">
        <p14:creationId xmlns:p14="http://schemas.microsoft.com/office/powerpoint/2010/main" val="2398599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Khandelwal and Dr. Blinkhorn share about why the working group elected to focus on these particular 4 Cs of Communication, Connection, Care </a:t>
            </a:r>
            <a:r>
              <a:rPr lang="en-US"/>
              <a:t>&amp; Collegiality</a:t>
            </a:r>
            <a:endParaRPr lang="en-CA" dirty="0"/>
          </a:p>
        </p:txBody>
      </p:sp>
      <p:sp>
        <p:nvSpPr>
          <p:cNvPr id="4" name="Slide Number Placeholder 3"/>
          <p:cNvSpPr>
            <a:spLocks noGrp="1"/>
          </p:cNvSpPr>
          <p:nvPr>
            <p:ph type="sldNum" sz="quarter" idx="5"/>
          </p:nvPr>
        </p:nvSpPr>
        <p:spPr/>
        <p:txBody>
          <a:bodyPr/>
          <a:lstStyle/>
          <a:p>
            <a:fld id="{2E3EFEAA-B66F-4FEE-A89F-F45BEEBD063F}" type="slidenum">
              <a:rPr lang="en-CA" smtClean="0"/>
              <a:t>12</a:t>
            </a:fld>
            <a:endParaRPr lang="en-CA"/>
          </a:p>
        </p:txBody>
      </p:sp>
    </p:spTree>
    <p:extLst>
      <p:ext uri="{BB962C8B-B14F-4D97-AF65-F5344CB8AC3E}">
        <p14:creationId xmlns:p14="http://schemas.microsoft.com/office/powerpoint/2010/main" val="4265991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Hit our target of 50 attendees and then some!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Dr. Khandelwal’s quote: “we’ve spent decades doing the same thing and it isn’t working any more. We need ALL of us to come together to come up with creative, out-of-the-box ideas. The crazier the better!"</a:t>
            </a:r>
            <a:endParaRPr lang="en-CA" dirty="0"/>
          </a:p>
          <a:p>
            <a:endParaRPr lang="en-CA" dirty="0"/>
          </a:p>
        </p:txBody>
      </p:sp>
      <p:sp>
        <p:nvSpPr>
          <p:cNvPr id="4" name="Slide Number Placeholder 3"/>
          <p:cNvSpPr>
            <a:spLocks noGrp="1"/>
          </p:cNvSpPr>
          <p:nvPr>
            <p:ph type="sldNum" sz="quarter" idx="5"/>
          </p:nvPr>
        </p:nvSpPr>
        <p:spPr/>
        <p:txBody>
          <a:bodyPr/>
          <a:lstStyle/>
          <a:p>
            <a:fld id="{2E3EFEAA-B66F-4FEE-A89F-F45BEEBD063F}" type="slidenum">
              <a:rPr lang="en-CA" smtClean="0"/>
              <a:t>13</a:t>
            </a:fld>
            <a:endParaRPr lang="en-CA"/>
          </a:p>
        </p:txBody>
      </p:sp>
    </p:spTree>
    <p:extLst>
      <p:ext uri="{BB962C8B-B14F-4D97-AF65-F5344CB8AC3E}">
        <p14:creationId xmlns:p14="http://schemas.microsoft.com/office/powerpoint/2010/main" val="2063289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E3EFEAA-B66F-4FEE-A89F-F45BEEBD063F}" type="slidenum">
              <a:rPr lang="en-CA" smtClean="0"/>
              <a:t>14</a:t>
            </a:fld>
            <a:endParaRPr lang="en-CA"/>
          </a:p>
        </p:txBody>
      </p:sp>
    </p:spTree>
    <p:extLst>
      <p:ext uri="{BB962C8B-B14F-4D97-AF65-F5344CB8AC3E}">
        <p14:creationId xmlns:p14="http://schemas.microsoft.com/office/powerpoint/2010/main" val="1714093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Tomas’ </a:t>
            </a:r>
            <a:r>
              <a:rPr lang="en-US"/>
              <a:t>PCN portion</a:t>
            </a:r>
            <a:endParaRPr lang="en-US" dirty="0"/>
          </a:p>
        </p:txBody>
      </p:sp>
      <p:sp>
        <p:nvSpPr>
          <p:cNvPr id="4" name="Slide Number Placeholder 3"/>
          <p:cNvSpPr>
            <a:spLocks noGrp="1"/>
          </p:cNvSpPr>
          <p:nvPr>
            <p:ph type="sldNum" sz="quarter" idx="5"/>
          </p:nvPr>
        </p:nvSpPr>
        <p:spPr/>
        <p:txBody>
          <a:bodyPr/>
          <a:lstStyle/>
          <a:p>
            <a:fld id="{2E3EFEAA-B66F-4FEE-A89F-F45BEEBD063F}" type="slidenum">
              <a:rPr lang="en-CA" smtClean="0"/>
              <a:t>15</a:t>
            </a:fld>
            <a:endParaRPr lang="en-CA"/>
          </a:p>
        </p:txBody>
      </p:sp>
    </p:spTree>
    <p:extLst>
      <p:ext uri="{BB962C8B-B14F-4D97-AF65-F5344CB8AC3E}">
        <p14:creationId xmlns:p14="http://schemas.microsoft.com/office/powerpoint/2010/main" val="3204215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we will review </a:t>
            </a:r>
            <a:r>
              <a:rPr lang="en-US" dirty="0" err="1"/>
              <a:t>Slido</a:t>
            </a:r>
            <a:r>
              <a:rPr lang="en-US" dirty="0"/>
              <a:t> questions and take any we have time for. </a:t>
            </a:r>
            <a:r>
              <a:rPr lang="en-US"/>
              <a:t>For any unanswered questions, </a:t>
            </a:r>
            <a:r>
              <a:rPr lang="en-US" dirty="0"/>
              <a:t>we are committed to responding to each of them via email. </a:t>
            </a:r>
            <a:endParaRPr lang="en-CA" dirty="0"/>
          </a:p>
        </p:txBody>
      </p:sp>
      <p:sp>
        <p:nvSpPr>
          <p:cNvPr id="4" name="Slide Number Placeholder 3"/>
          <p:cNvSpPr>
            <a:spLocks noGrp="1"/>
          </p:cNvSpPr>
          <p:nvPr>
            <p:ph type="sldNum" sz="quarter" idx="5"/>
          </p:nvPr>
        </p:nvSpPr>
        <p:spPr/>
        <p:txBody>
          <a:bodyPr/>
          <a:lstStyle/>
          <a:p>
            <a:fld id="{2E3EFEAA-B66F-4FEE-A89F-F45BEEBD063F}" type="slidenum">
              <a:rPr lang="en-CA" smtClean="0"/>
              <a:t>16</a:t>
            </a:fld>
            <a:endParaRPr lang="en-CA"/>
          </a:p>
        </p:txBody>
      </p:sp>
    </p:spTree>
    <p:extLst>
      <p:ext uri="{BB962C8B-B14F-4D97-AF65-F5344CB8AC3E}">
        <p14:creationId xmlns:p14="http://schemas.microsoft.com/office/powerpoint/2010/main" val="2146854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E3EFEAA-B66F-4FEE-A89F-F45BEEBD063F}" type="slidenum">
              <a:rPr lang="en-CA" smtClean="0"/>
              <a:t>2</a:t>
            </a:fld>
            <a:endParaRPr lang="en-CA"/>
          </a:p>
        </p:txBody>
      </p:sp>
    </p:spTree>
    <p:extLst>
      <p:ext uri="{BB962C8B-B14F-4D97-AF65-F5344CB8AC3E}">
        <p14:creationId xmlns:p14="http://schemas.microsoft.com/office/powerpoint/2010/main" val="2247786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Tomas to do this slide: Talk about the unique challenges of our urban population. Some of the brewing challenges that were being seen in our community regarding the relationships between community docs and hospital physicians and how this was leading up to potential challenges as we were building out our PCN plan. Transition into the division’s support for the ADC project. </a:t>
            </a:r>
            <a:endParaRPr lang="en-CA" dirty="0"/>
          </a:p>
        </p:txBody>
      </p:sp>
      <p:sp>
        <p:nvSpPr>
          <p:cNvPr id="4" name="Slide Number Placeholder 3"/>
          <p:cNvSpPr>
            <a:spLocks noGrp="1"/>
          </p:cNvSpPr>
          <p:nvPr>
            <p:ph type="sldNum" sz="quarter" idx="5"/>
          </p:nvPr>
        </p:nvSpPr>
        <p:spPr/>
        <p:txBody>
          <a:bodyPr/>
          <a:lstStyle/>
          <a:p>
            <a:fld id="{2E3EFEAA-B66F-4FEE-A89F-F45BEEBD063F}" type="slidenum">
              <a:rPr lang="en-CA" smtClean="0"/>
              <a:t>3</a:t>
            </a:fld>
            <a:endParaRPr lang="en-CA"/>
          </a:p>
        </p:txBody>
      </p:sp>
    </p:spTree>
    <p:extLst>
      <p:ext uri="{BB962C8B-B14F-4D97-AF65-F5344CB8AC3E}">
        <p14:creationId xmlns:p14="http://schemas.microsoft.com/office/powerpoint/2010/main" val="76354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importance of having engagement with our FH partners. </a:t>
            </a:r>
            <a:endParaRPr lang="en-CA" dirty="0"/>
          </a:p>
        </p:txBody>
      </p:sp>
      <p:sp>
        <p:nvSpPr>
          <p:cNvPr id="4" name="Slide Number Placeholder 3"/>
          <p:cNvSpPr>
            <a:spLocks noGrp="1"/>
          </p:cNvSpPr>
          <p:nvPr>
            <p:ph type="sldNum" sz="quarter" idx="5"/>
          </p:nvPr>
        </p:nvSpPr>
        <p:spPr/>
        <p:txBody>
          <a:bodyPr/>
          <a:lstStyle/>
          <a:p>
            <a:fld id="{2E3EFEAA-B66F-4FEE-A89F-F45BEEBD063F}" type="slidenum">
              <a:rPr lang="en-CA" smtClean="0"/>
              <a:t>6</a:t>
            </a:fld>
            <a:endParaRPr lang="en-CA"/>
          </a:p>
        </p:txBody>
      </p:sp>
    </p:spTree>
    <p:extLst>
      <p:ext uri="{BB962C8B-B14F-4D97-AF65-F5344CB8AC3E}">
        <p14:creationId xmlns:p14="http://schemas.microsoft.com/office/powerpoint/2010/main" val="937622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July 2021.</a:t>
            </a:r>
          </a:p>
          <a:p>
            <a:r>
              <a:rPr lang="en-US" dirty="0"/>
              <a:t>Talk about developing our action plan &amp; what we wanted to DO.</a:t>
            </a:r>
          </a:p>
          <a:p>
            <a:r>
              <a:rPr lang="en-US" dirty="0"/>
              <a:t>The challenge we kept running into was related to communication breakdowns between community docs and the hospital. </a:t>
            </a:r>
          </a:p>
          <a:p>
            <a:r>
              <a:rPr lang="en-US" dirty="0"/>
              <a:t>Talk about workflow assessment- the value of it and the importance of having committed stakeholders</a:t>
            </a:r>
          </a:p>
        </p:txBody>
      </p:sp>
      <p:sp>
        <p:nvSpPr>
          <p:cNvPr id="4" name="Slide Number Placeholder 3"/>
          <p:cNvSpPr>
            <a:spLocks noGrp="1"/>
          </p:cNvSpPr>
          <p:nvPr>
            <p:ph type="sldNum" sz="quarter" idx="5"/>
          </p:nvPr>
        </p:nvSpPr>
        <p:spPr/>
        <p:txBody>
          <a:bodyPr/>
          <a:lstStyle/>
          <a:p>
            <a:fld id="{2E3EFEAA-B66F-4FEE-A89F-F45BEEBD063F}" type="slidenum">
              <a:rPr lang="en-CA" smtClean="0"/>
              <a:t>7</a:t>
            </a:fld>
            <a:endParaRPr lang="en-CA"/>
          </a:p>
        </p:txBody>
      </p:sp>
    </p:spTree>
    <p:extLst>
      <p:ext uri="{BB962C8B-B14F-4D97-AF65-F5344CB8AC3E}">
        <p14:creationId xmlns:p14="http://schemas.microsoft.com/office/powerpoint/2010/main" val="3256126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originally intended to be a quick, easy CME educating physicians about some of the new tools we had developed. But this came right around the time of the pediatric surge happening in our community. And we were hearing </a:t>
            </a:r>
            <a:r>
              <a:rPr lang="en-US" dirty="0" err="1"/>
              <a:t>rubmlings</a:t>
            </a:r>
            <a:r>
              <a:rPr lang="en-US" dirty="0"/>
              <a:t>. So we knew we had to pivot and change directions. This lead to the sharing of some stories between our two physician leads, that precipitated the creation of what became our “4 Cs of Communication” event. (</a:t>
            </a:r>
            <a:r>
              <a:rPr lang="en-US" dirty="0" err="1"/>
              <a:t>Mrs</a:t>
            </a:r>
            <a:r>
              <a:rPr lang="en-US" dirty="0"/>
              <a:t> Red)</a:t>
            </a:r>
            <a:endParaRPr lang="en-CA" dirty="0"/>
          </a:p>
        </p:txBody>
      </p:sp>
      <p:sp>
        <p:nvSpPr>
          <p:cNvPr id="4" name="Slide Number Placeholder 3"/>
          <p:cNvSpPr>
            <a:spLocks noGrp="1"/>
          </p:cNvSpPr>
          <p:nvPr>
            <p:ph type="sldNum" sz="quarter" idx="5"/>
          </p:nvPr>
        </p:nvSpPr>
        <p:spPr/>
        <p:txBody>
          <a:bodyPr/>
          <a:lstStyle/>
          <a:p>
            <a:fld id="{2E3EFEAA-B66F-4FEE-A89F-F45BEEBD063F}" type="slidenum">
              <a:rPr lang="en-CA" smtClean="0"/>
              <a:t>8</a:t>
            </a:fld>
            <a:endParaRPr lang="en-CA"/>
          </a:p>
        </p:txBody>
      </p:sp>
    </p:spTree>
    <p:extLst>
      <p:ext uri="{BB962C8B-B14F-4D97-AF65-F5344CB8AC3E}">
        <p14:creationId xmlns:p14="http://schemas.microsoft.com/office/powerpoint/2010/main" val="2455262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knew this session needed to be different than anything we had done before. And we also knew that billing it as a “warm &amp; fuzzy, let’s talk about our feelings” event wouldn’t garner the attendance or interest we knew we needed between the different parties. So we spent a fair bit of time working through the process of designing a session that was thoughtful, through, and intentional. On the thoughtful side of things…</a:t>
            </a:r>
            <a:endParaRPr lang="en-CA" dirty="0"/>
          </a:p>
        </p:txBody>
      </p:sp>
      <p:sp>
        <p:nvSpPr>
          <p:cNvPr id="4" name="Slide Number Placeholder 3"/>
          <p:cNvSpPr>
            <a:spLocks noGrp="1"/>
          </p:cNvSpPr>
          <p:nvPr>
            <p:ph type="sldNum" sz="quarter" idx="5"/>
          </p:nvPr>
        </p:nvSpPr>
        <p:spPr/>
        <p:txBody>
          <a:bodyPr/>
          <a:lstStyle/>
          <a:p>
            <a:fld id="{2E3EFEAA-B66F-4FEE-A89F-F45BEEBD063F}" type="slidenum">
              <a:rPr lang="en-CA" smtClean="0"/>
              <a:t>9</a:t>
            </a:fld>
            <a:endParaRPr lang="en-CA"/>
          </a:p>
        </p:txBody>
      </p:sp>
    </p:spTree>
    <p:extLst>
      <p:ext uri="{BB962C8B-B14F-4D97-AF65-F5344CB8AC3E}">
        <p14:creationId xmlns:p14="http://schemas.microsoft.com/office/powerpoint/2010/main" val="2986682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risks identified: people wouldn’t show up (biggest risk. We had a stretch target of wanting 50 people to attend. Normally a physician education event will get about 30 or 40 people). Other risks: some people would dominate the conversation, conversations would be negative and complaining) (mitigation: detailed communication plan that included identifying who was going to reach out to whom, who was in our sphere of influence? Then we created an invite with specific messaging and with enough lead time to appropriately allow people to plan to attend. Communication channels included physician WhatsApp groups, individual invites between physician colleagues, newsletters, and email invites. </a:t>
            </a:r>
            <a:endParaRPr lang="en-CA" dirty="0"/>
          </a:p>
        </p:txBody>
      </p:sp>
      <p:sp>
        <p:nvSpPr>
          <p:cNvPr id="4" name="Slide Number Placeholder 3"/>
          <p:cNvSpPr>
            <a:spLocks noGrp="1"/>
          </p:cNvSpPr>
          <p:nvPr>
            <p:ph type="sldNum" sz="quarter" idx="5"/>
          </p:nvPr>
        </p:nvSpPr>
        <p:spPr/>
        <p:txBody>
          <a:bodyPr/>
          <a:lstStyle/>
          <a:p>
            <a:fld id="{2E3EFEAA-B66F-4FEE-A89F-F45BEEBD063F}" type="slidenum">
              <a:rPr lang="en-CA" smtClean="0"/>
              <a:t>10</a:t>
            </a:fld>
            <a:endParaRPr lang="en-CA"/>
          </a:p>
        </p:txBody>
      </p:sp>
    </p:spTree>
    <p:extLst>
      <p:ext uri="{BB962C8B-B14F-4D97-AF65-F5344CB8AC3E}">
        <p14:creationId xmlns:p14="http://schemas.microsoft.com/office/powerpoint/2010/main" val="3527651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was this important? Because it allowed each facilitator to know what their “objective” was. Physicians can be task oriented. And we were asking them to lead conversations that didn’t necessarily have clear answers or outcomes. So having specific facilitator guides and intentions to fall back on, allowed our facilitators to feel confident in what we were asking them to do but it also allowed us to keep very tight to what the scope of these conversations were intended to be, without having them run away on us. </a:t>
            </a:r>
            <a:endParaRPr lang="en-CA" dirty="0"/>
          </a:p>
        </p:txBody>
      </p:sp>
      <p:sp>
        <p:nvSpPr>
          <p:cNvPr id="4" name="Slide Number Placeholder 3"/>
          <p:cNvSpPr>
            <a:spLocks noGrp="1"/>
          </p:cNvSpPr>
          <p:nvPr>
            <p:ph type="sldNum" sz="quarter" idx="5"/>
          </p:nvPr>
        </p:nvSpPr>
        <p:spPr/>
        <p:txBody>
          <a:bodyPr/>
          <a:lstStyle/>
          <a:p>
            <a:fld id="{2E3EFEAA-B66F-4FEE-A89F-F45BEEBD063F}" type="slidenum">
              <a:rPr lang="en-CA" smtClean="0"/>
              <a:t>11</a:t>
            </a:fld>
            <a:endParaRPr lang="en-CA"/>
          </a:p>
        </p:txBody>
      </p:sp>
    </p:spTree>
    <p:extLst>
      <p:ext uri="{BB962C8B-B14F-4D97-AF65-F5344CB8AC3E}">
        <p14:creationId xmlns:p14="http://schemas.microsoft.com/office/powerpoint/2010/main" val="3512638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3A251-4DE8-84E1-B0BF-B4076FD3B9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50D313CD-FDE9-EF08-511C-F8FF651C70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AF755FBE-A3E6-F3C8-CB0A-49CD1D60647A}"/>
              </a:ext>
            </a:extLst>
          </p:cNvPr>
          <p:cNvSpPr>
            <a:spLocks noGrp="1"/>
          </p:cNvSpPr>
          <p:nvPr>
            <p:ph type="dt" sz="half" idx="10"/>
          </p:nvPr>
        </p:nvSpPr>
        <p:spPr/>
        <p:txBody>
          <a:bodyPr/>
          <a:lstStyle/>
          <a:p>
            <a:fld id="{957FADE8-88E7-4353-A6DA-666A7FE69CC8}" type="datetimeFigureOut">
              <a:rPr lang="en-CA" smtClean="0"/>
              <a:t>2023-05-04</a:t>
            </a:fld>
            <a:endParaRPr lang="en-CA"/>
          </a:p>
        </p:txBody>
      </p:sp>
      <p:sp>
        <p:nvSpPr>
          <p:cNvPr id="5" name="Footer Placeholder 4">
            <a:extLst>
              <a:ext uri="{FF2B5EF4-FFF2-40B4-BE49-F238E27FC236}">
                <a16:creationId xmlns:a16="http://schemas.microsoft.com/office/drawing/2014/main" id="{C4BC69D4-EC27-471B-B52F-9DCFF8C108E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4482531-18D2-8061-6818-65DA70E1EBA9}"/>
              </a:ext>
            </a:extLst>
          </p:cNvPr>
          <p:cNvSpPr>
            <a:spLocks noGrp="1"/>
          </p:cNvSpPr>
          <p:nvPr>
            <p:ph type="sldNum" sz="quarter" idx="12"/>
          </p:nvPr>
        </p:nvSpPr>
        <p:spPr/>
        <p:txBody>
          <a:bodyPr/>
          <a:lstStyle/>
          <a:p>
            <a:fld id="{AD244DAC-BD69-453A-BB2E-4F341FA94F42}" type="slidenum">
              <a:rPr lang="en-CA" smtClean="0"/>
              <a:t>‹#›</a:t>
            </a:fld>
            <a:endParaRPr lang="en-CA"/>
          </a:p>
        </p:txBody>
      </p:sp>
    </p:spTree>
    <p:extLst>
      <p:ext uri="{BB962C8B-B14F-4D97-AF65-F5344CB8AC3E}">
        <p14:creationId xmlns:p14="http://schemas.microsoft.com/office/powerpoint/2010/main" val="1674019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E1CAE-70E1-30D9-E025-B11CA17F2EBB}"/>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564A9A9-3C36-B86C-7ECD-6D7DEAB4C2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8578552-0879-ECDD-D2F3-07242ACD4B3A}"/>
              </a:ext>
            </a:extLst>
          </p:cNvPr>
          <p:cNvSpPr>
            <a:spLocks noGrp="1"/>
          </p:cNvSpPr>
          <p:nvPr>
            <p:ph type="dt" sz="half" idx="10"/>
          </p:nvPr>
        </p:nvSpPr>
        <p:spPr/>
        <p:txBody>
          <a:bodyPr/>
          <a:lstStyle/>
          <a:p>
            <a:fld id="{957FADE8-88E7-4353-A6DA-666A7FE69CC8}" type="datetimeFigureOut">
              <a:rPr lang="en-CA" smtClean="0"/>
              <a:t>2023-05-04</a:t>
            </a:fld>
            <a:endParaRPr lang="en-CA"/>
          </a:p>
        </p:txBody>
      </p:sp>
      <p:sp>
        <p:nvSpPr>
          <p:cNvPr id="5" name="Footer Placeholder 4">
            <a:extLst>
              <a:ext uri="{FF2B5EF4-FFF2-40B4-BE49-F238E27FC236}">
                <a16:creationId xmlns:a16="http://schemas.microsoft.com/office/drawing/2014/main" id="{053FD36B-ABA2-28DB-3096-82717098973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107688A-BD07-FEFA-7ACA-F6CE6B2B8256}"/>
              </a:ext>
            </a:extLst>
          </p:cNvPr>
          <p:cNvSpPr>
            <a:spLocks noGrp="1"/>
          </p:cNvSpPr>
          <p:nvPr>
            <p:ph type="sldNum" sz="quarter" idx="12"/>
          </p:nvPr>
        </p:nvSpPr>
        <p:spPr/>
        <p:txBody>
          <a:bodyPr/>
          <a:lstStyle/>
          <a:p>
            <a:fld id="{AD244DAC-BD69-453A-BB2E-4F341FA94F42}" type="slidenum">
              <a:rPr lang="en-CA" smtClean="0"/>
              <a:t>‹#›</a:t>
            </a:fld>
            <a:endParaRPr lang="en-CA"/>
          </a:p>
        </p:txBody>
      </p:sp>
    </p:spTree>
    <p:extLst>
      <p:ext uri="{BB962C8B-B14F-4D97-AF65-F5344CB8AC3E}">
        <p14:creationId xmlns:p14="http://schemas.microsoft.com/office/powerpoint/2010/main" val="3131620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F089CD-67E4-FB96-95CC-4DD7A1103B8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0AE61C2-09CF-EF6A-ECDE-B370AE864C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6814DAE-34ED-22C5-C030-CDAD54D24ABA}"/>
              </a:ext>
            </a:extLst>
          </p:cNvPr>
          <p:cNvSpPr>
            <a:spLocks noGrp="1"/>
          </p:cNvSpPr>
          <p:nvPr>
            <p:ph type="dt" sz="half" idx="10"/>
          </p:nvPr>
        </p:nvSpPr>
        <p:spPr/>
        <p:txBody>
          <a:bodyPr/>
          <a:lstStyle/>
          <a:p>
            <a:fld id="{957FADE8-88E7-4353-A6DA-666A7FE69CC8}" type="datetimeFigureOut">
              <a:rPr lang="en-CA" smtClean="0"/>
              <a:t>2023-05-04</a:t>
            </a:fld>
            <a:endParaRPr lang="en-CA"/>
          </a:p>
        </p:txBody>
      </p:sp>
      <p:sp>
        <p:nvSpPr>
          <p:cNvPr id="5" name="Footer Placeholder 4">
            <a:extLst>
              <a:ext uri="{FF2B5EF4-FFF2-40B4-BE49-F238E27FC236}">
                <a16:creationId xmlns:a16="http://schemas.microsoft.com/office/drawing/2014/main" id="{B7A4724D-3A5F-7AB0-4320-F424FA81ECF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DBC3610-E597-F466-A742-16714594BAD0}"/>
              </a:ext>
            </a:extLst>
          </p:cNvPr>
          <p:cNvSpPr>
            <a:spLocks noGrp="1"/>
          </p:cNvSpPr>
          <p:nvPr>
            <p:ph type="sldNum" sz="quarter" idx="12"/>
          </p:nvPr>
        </p:nvSpPr>
        <p:spPr/>
        <p:txBody>
          <a:bodyPr/>
          <a:lstStyle/>
          <a:p>
            <a:fld id="{AD244DAC-BD69-453A-BB2E-4F341FA94F42}" type="slidenum">
              <a:rPr lang="en-CA" smtClean="0"/>
              <a:t>‹#›</a:t>
            </a:fld>
            <a:endParaRPr lang="en-CA"/>
          </a:p>
        </p:txBody>
      </p:sp>
    </p:spTree>
    <p:extLst>
      <p:ext uri="{BB962C8B-B14F-4D97-AF65-F5344CB8AC3E}">
        <p14:creationId xmlns:p14="http://schemas.microsoft.com/office/powerpoint/2010/main" val="349750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871BB-BC4E-8923-4221-AD77DE5BE9F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64B742A-D12A-0661-FC82-C05911D59D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4CE552F-96EC-8049-984B-8F3930746E8B}"/>
              </a:ext>
            </a:extLst>
          </p:cNvPr>
          <p:cNvSpPr>
            <a:spLocks noGrp="1"/>
          </p:cNvSpPr>
          <p:nvPr>
            <p:ph type="dt" sz="half" idx="10"/>
          </p:nvPr>
        </p:nvSpPr>
        <p:spPr/>
        <p:txBody>
          <a:bodyPr/>
          <a:lstStyle/>
          <a:p>
            <a:fld id="{957FADE8-88E7-4353-A6DA-666A7FE69CC8}" type="datetimeFigureOut">
              <a:rPr lang="en-CA" smtClean="0"/>
              <a:t>2023-05-04</a:t>
            </a:fld>
            <a:endParaRPr lang="en-CA"/>
          </a:p>
        </p:txBody>
      </p:sp>
      <p:sp>
        <p:nvSpPr>
          <p:cNvPr id="5" name="Footer Placeholder 4">
            <a:extLst>
              <a:ext uri="{FF2B5EF4-FFF2-40B4-BE49-F238E27FC236}">
                <a16:creationId xmlns:a16="http://schemas.microsoft.com/office/drawing/2014/main" id="{64B7C0F5-A43C-1DB8-17EB-F9E0E70AFFB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EAC0FB5-E76D-6F21-E308-D085559C7514}"/>
              </a:ext>
            </a:extLst>
          </p:cNvPr>
          <p:cNvSpPr>
            <a:spLocks noGrp="1"/>
          </p:cNvSpPr>
          <p:nvPr>
            <p:ph type="sldNum" sz="quarter" idx="12"/>
          </p:nvPr>
        </p:nvSpPr>
        <p:spPr/>
        <p:txBody>
          <a:bodyPr/>
          <a:lstStyle/>
          <a:p>
            <a:fld id="{AD244DAC-BD69-453A-BB2E-4F341FA94F42}" type="slidenum">
              <a:rPr lang="en-CA" smtClean="0"/>
              <a:t>‹#›</a:t>
            </a:fld>
            <a:endParaRPr lang="en-CA"/>
          </a:p>
        </p:txBody>
      </p:sp>
    </p:spTree>
    <p:extLst>
      <p:ext uri="{BB962C8B-B14F-4D97-AF65-F5344CB8AC3E}">
        <p14:creationId xmlns:p14="http://schemas.microsoft.com/office/powerpoint/2010/main" val="1588406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6E608-5349-5FEE-F48B-3725F8CCC9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C81AA10B-F52C-4402-5073-59E23C1B79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8AFEF2-0502-5A22-0FBC-C1647C9351DA}"/>
              </a:ext>
            </a:extLst>
          </p:cNvPr>
          <p:cNvSpPr>
            <a:spLocks noGrp="1"/>
          </p:cNvSpPr>
          <p:nvPr>
            <p:ph type="dt" sz="half" idx="10"/>
          </p:nvPr>
        </p:nvSpPr>
        <p:spPr/>
        <p:txBody>
          <a:bodyPr/>
          <a:lstStyle/>
          <a:p>
            <a:fld id="{957FADE8-88E7-4353-A6DA-666A7FE69CC8}" type="datetimeFigureOut">
              <a:rPr lang="en-CA" smtClean="0"/>
              <a:t>2023-05-04</a:t>
            </a:fld>
            <a:endParaRPr lang="en-CA"/>
          </a:p>
        </p:txBody>
      </p:sp>
      <p:sp>
        <p:nvSpPr>
          <p:cNvPr id="5" name="Footer Placeholder 4">
            <a:extLst>
              <a:ext uri="{FF2B5EF4-FFF2-40B4-BE49-F238E27FC236}">
                <a16:creationId xmlns:a16="http://schemas.microsoft.com/office/drawing/2014/main" id="{293AFD4A-178F-EB29-D930-F2411F24AC4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FE08F9C-0C92-0A54-9029-F4533F455C15}"/>
              </a:ext>
            </a:extLst>
          </p:cNvPr>
          <p:cNvSpPr>
            <a:spLocks noGrp="1"/>
          </p:cNvSpPr>
          <p:nvPr>
            <p:ph type="sldNum" sz="quarter" idx="12"/>
          </p:nvPr>
        </p:nvSpPr>
        <p:spPr/>
        <p:txBody>
          <a:bodyPr/>
          <a:lstStyle/>
          <a:p>
            <a:fld id="{AD244DAC-BD69-453A-BB2E-4F341FA94F42}" type="slidenum">
              <a:rPr lang="en-CA" smtClean="0"/>
              <a:t>‹#›</a:t>
            </a:fld>
            <a:endParaRPr lang="en-CA"/>
          </a:p>
        </p:txBody>
      </p:sp>
    </p:spTree>
    <p:extLst>
      <p:ext uri="{BB962C8B-B14F-4D97-AF65-F5344CB8AC3E}">
        <p14:creationId xmlns:p14="http://schemas.microsoft.com/office/powerpoint/2010/main" val="4146714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72CC7-04AB-0AAB-23A9-A48631B3708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2642FA4-776C-31B7-6CA7-AAC3487C04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8E21182-B173-0A7F-BC70-077DC688D2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3E0F156-7D80-F4F4-F375-D6676E205B02}"/>
              </a:ext>
            </a:extLst>
          </p:cNvPr>
          <p:cNvSpPr>
            <a:spLocks noGrp="1"/>
          </p:cNvSpPr>
          <p:nvPr>
            <p:ph type="dt" sz="half" idx="10"/>
          </p:nvPr>
        </p:nvSpPr>
        <p:spPr/>
        <p:txBody>
          <a:bodyPr/>
          <a:lstStyle/>
          <a:p>
            <a:fld id="{957FADE8-88E7-4353-A6DA-666A7FE69CC8}" type="datetimeFigureOut">
              <a:rPr lang="en-CA" smtClean="0"/>
              <a:t>2023-05-04</a:t>
            </a:fld>
            <a:endParaRPr lang="en-CA"/>
          </a:p>
        </p:txBody>
      </p:sp>
      <p:sp>
        <p:nvSpPr>
          <p:cNvPr id="6" name="Footer Placeholder 5">
            <a:extLst>
              <a:ext uri="{FF2B5EF4-FFF2-40B4-BE49-F238E27FC236}">
                <a16:creationId xmlns:a16="http://schemas.microsoft.com/office/drawing/2014/main" id="{28D4F7EF-140B-1ACE-FEAC-CE50BD7EFFD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AF52F2B-F65F-6C34-2AEC-B56412727079}"/>
              </a:ext>
            </a:extLst>
          </p:cNvPr>
          <p:cNvSpPr>
            <a:spLocks noGrp="1"/>
          </p:cNvSpPr>
          <p:nvPr>
            <p:ph type="sldNum" sz="quarter" idx="12"/>
          </p:nvPr>
        </p:nvSpPr>
        <p:spPr/>
        <p:txBody>
          <a:bodyPr/>
          <a:lstStyle/>
          <a:p>
            <a:fld id="{AD244DAC-BD69-453A-BB2E-4F341FA94F42}" type="slidenum">
              <a:rPr lang="en-CA" smtClean="0"/>
              <a:t>‹#›</a:t>
            </a:fld>
            <a:endParaRPr lang="en-CA"/>
          </a:p>
        </p:txBody>
      </p:sp>
    </p:spTree>
    <p:extLst>
      <p:ext uri="{BB962C8B-B14F-4D97-AF65-F5344CB8AC3E}">
        <p14:creationId xmlns:p14="http://schemas.microsoft.com/office/powerpoint/2010/main" val="3849687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344F0-804E-5A85-7FA4-B0AE51F14644}"/>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04C48D4-82EB-541D-9933-82E921477D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8B1010-8122-901A-C6A1-263F9A1E9D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3A097DF-7971-4B3F-2EC3-D4869E6E3D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01FB50-5FCB-D539-5C5D-3FACAC9E38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5782ADB3-5211-4BB8-F351-5D8011E55938}"/>
              </a:ext>
            </a:extLst>
          </p:cNvPr>
          <p:cNvSpPr>
            <a:spLocks noGrp="1"/>
          </p:cNvSpPr>
          <p:nvPr>
            <p:ph type="dt" sz="half" idx="10"/>
          </p:nvPr>
        </p:nvSpPr>
        <p:spPr/>
        <p:txBody>
          <a:bodyPr/>
          <a:lstStyle/>
          <a:p>
            <a:fld id="{957FADE8-88E7-4353-A6DA-666A7FE69CC8}" type="datetimeFigureOut">
              <a:rPr lang="en-CA" smtClean="0"/>
              <a:t>2023-05-04</a:t>
            </a:fld>
            <a:endParaRPr lang="en-CA"/>
          </a:p>
        </p:txBody>
      </p:sp>
      <p:sp>
        <p:nvSpPr>
          <p:cNvPr id="8" name="Footer Placeholder 7">
            <a:extLst>
              <a:ext uri="{FF2B5EF4-FFF2-40B4-BE49-F238E27FC236}">
                <a16:creationId xmlns:a16="http://schemas.microsoft.com/office/drawing/2014/main" id="{ED93A95B-5DCA-13E3-0F3D-C642117C81AB}"/>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4138BD3B-0B2E-CAF1-E290-E1E5630E9E14}"/>
              </a:ext>
            </a:extLst>
          </p:cNvPr>
          <p:cNvSpPr>
            <a:spLocks noGrp="1"/>
          </p:cNvSpPr>
          <p:nvPr>
            <p:ph type="sldNum" sz="quarter" idx="12"/>
          </p:nvPr>
        </p:nvSpPr>
        <p:spPr/>
        <p:txBody>
          <a:bodyPr/>
          <a:lstStyle/>
          <a:p>
            <a:fld id="{AD244DAC-BD69-453A-BB2E-4F341FA94F42}" type="slidenum">
              <a:rPr lang="en-CA" smtClean="0"/>
              <a:t>‹#›</a:t>
            </a:fld>
            <a:endParaRPr lang="en-CA"/>
          </a:p>
        </p:txBody>
      </p:sp>
    </p:spTree>
    <p:extLst>
      <p:ext uri="{BB962C8B-B14F-4D97-AF65-F5344CB8AC3E}">
        <p14:creationId xmlns:p14="http://schemas.microsoft.com/office/powerpoint/2010/main" val="3569638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CC211-B075-5CE4-5B27-9A4110A2E948}"/>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2BBECB11-E595-BC86-7EFD-21E8A698F24C}"/>
              </a:ext>
            </a:extLst>
          </p:cNvPr>
          <p:cNvSpPr>
            <a:spLocks noGrp="1"/>
          </p:cNvSpPr>
          <p:nvPr>
            <p:ph type="dt" sz="half" idx="10"/>
          </p:nvPr>
        </p:nvSpPr>
        <p:spPr/>
        <p:txBody>
          <a:bodyPr/>
          <a:lstStyle/>
          <a:p>
            <a:fld id="{957FADE8-88E7-4353-A6DA-666A7FE69CC8}" type="datetimeFigureOut">
              <a:rPr lang="en-CA" smtClean="0"/>
              <a:t>2023-05-04</a:t>
            </a:fld>
            <a:endParaRPr lang="en-CA"/>
          </a:p>
        </p:txBody>
      </p:sp>
      <p:sp>
        <p:nvSpPr>
          <p:cNvPr id="4" name="Footer Placeholder 3">
            <a:extLst>
              <a:ext uri="{FF2B5EF4-FFF2-40B4-BE49-F238E27FC236}">
                <a16:creationId xmlns:a16="http://schemas.microsoft.com/office/drawing/2014/main" id="{D3CB3EF1-D141-8CF7-8639-9BDB029494E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E36DA2B7-F977-6337-2712-16F7D58C5842}"/>
              </a:ext>
            </a:extLst>
          </p:cNvPr>
          <p:cNvSpPr>
            <a:spLocks noGrp="1"/>
          </p:cNvSpPr>
          <p:nvPr>
            <p:ph type="sldNum" sz="quarter" idx="12"/>
          </p:nvPr>
        </p:nvSpPr>
        <p:spPr/>
        <p:txBody>
          <a:bodyPr/>
          <a:lstStyle/>
          <a:p>
            <a:fld id="{AD244DAC-BD69-453A-BB2E-4F341FA94F42}" type="slidenum">
              <a:rPr lang="en-CA" smtClean="0"/>
              <a:t>‹#›</a:t>
            </a:fld>
            <a:endParaRPr lang="en-CA"/>
          </a:p>
        </p:txBody>
      </p:sp>
    </p:spTree>
    <p:extLst>
      <p:ext uri="{BB962C8B-B14F-4D97-AF65-F5344CB8AC3E}">
        <p14:creationId xmlns:p14="http://schemas.microsoft.com/office/powerpoint/2010/main" val="1210832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E417F5-CBA8-6B69-E840-F1A1CA2BAAC9}"/>
              </a:ext>
            </a:extLst>
          </p:cNvPr>
          <p:cNvSpPr>
            <a:spLocks noGrp="1"/>
          </p:cNvSpPr>
          <p:nvPr>
            <p:ph type="dt" sz="half" idx="10"/>
          </p:nvPr>
        </p:nvSpPr>
        <p:spPr/>
        <p:txBody>
          <a:bodyPr/>
          <a:lstStyle/>
          <a:p>
            <a:fld id="{957FADE8-88E7-4353-A6DA-666A7FE69CC8}" type="datetimeFigureOut">
              <a:rPr lang="en-CA" smtClean="0"/>
              <a:t>2023-05-04</a:t>
            </a:fld>
            <a:endParaRPr lang="en-CA"/>
          </a:p>
        </p:txBody>
      </p:sp>
      <p:sp>
        <p:nvSpPr>
          <p:cNvPr id="3" name="Footer Placeholder 2">
            <a:extLst>
              <a:ext uri="{FF2B5EF4-FFF2-40B4-BE49-F238E27FC236}">
                <a16:creationId xmlns:a16="http://schemas.microsoft.com/office/drawing/2014/main" id="{93689F14-392E-6D03-44E6-56927F06FFFA}"/>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A787A739-5994-9D0B-8CED-A580AD7938F6}"/>
              </a:ext>
            </a:extLst>
          </p:cNvPr>
          <p:cNvSpPr>
            <a:spLocks noGrp="1"/>
          </p:cNvSpPr>
          <p:nvPr>
            <p:ph type="sldNum" sz="quarter" idx="12"/>
          </p:nvPr>
        </p:nvSpPr>
        <p:spPr/>
        <p:txBody>
          <a:bodyPr/>
          <a:lstStyle/>
          <a:p>
            <a:fld id="{AD244DAC-BD69-453A-BB2E-4F341FA94F42}" type="slidenum">
              <a:rPr lang="en-CA" smtClean="0"/>
              <a:t>‹#›</a:t>
            </a:fld>
            <a:endParaRPr lang="en-CA"/>
          </a:p>
        </p:txBody>
      </p:sp>
    </p:spTree>
    <p:extLst>
      <p:ext uri="{BB962C8B-B14F-4D97-AF65-F5344CB8AC3E}">
        <p14:creationId xmlns:p14="http://schemas.microsoft.com/office/powerpoint/2010/main" val="3729810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BEF82-45BF-C801-432E-BC89B069EF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02080600-88D7-B735-3F1A-247AAA1BF0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6F165591-8C8D-3027-B146-5C508A37B8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C2F4D6-C301-20B1-73B5-6C545BB3BB03}"/>
              </a:ext>
            </a:extLst>
          </p:cNvPr>
          <p:cNvSpPr>
            <a:spLocks noGrp="1"/>
          </p:cNvSpPr>
          <p:nvPr>
            <p:ph type="dt" sz="half" idx="10"/>
          </p:nvPr>
        </p:nvSpPr>
        <p:spPr/>
        <p:txBody>
          <a:bodyPr/>
          <a:lstStyle/>
          <a:p>
            <a:fld id="{957FADE8-88E7-4353-A6DA-666A7FE69CC8}" type="datetimeFigureOut">
              <a:rPr lang="en-CA" smtClean="0"/>
              <a:t>2023-05-04</a:t>
            </a:fld>
            <a:endParaRPr lang="en-CA"/>
          </a:p>
        </p:txBody>
      </p:sp>
      <p:sp>
        <p:nvSpPr>
          <p:cNvPr id="6" name="Footer Placeholder 5">
            <a:extLst>
              <a:ext uri="{FF2B5EF4-FFF2-40B4-BE49-F238E27FC236}">
                <a16:creationId xmlns:a16="http://schemas.microsoft.com/office/drawing/2014/main" id="{A8600BED-2252-D840-6D4F-947B66AED11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3E10355-3057-B18E-4E99-3837C9C7CF8D}"/>
              </a:ext>
            </a:extLst>
          </p:cNvPr>
          <p:cNvSpPr>
            <a:spLocks noGrp="1"/>
          </p:cNvSpPr>
          <p:nvPr>
            <p:ph type="sldNum" sz="quarter" idx="12"/>
          </p:nvPr>
        </p:nvSpPr>
        <p:spPr/>
        <p:txBody>
          <a:bodyPr/>
          <a:lstStyle/>
          <a:p>
            <a:fld id="{AD244DAC-BD69-453A-BB2E-4F341FA94F42}" type="slidenum">
              <a:rPr lang="en-CA" smtClean="0"/>
              <a:t>‹#›</a:t>
            </a:fld>
            <a:endParaRPr lang="en-CA"/>
          </a:p>
        </p:txBody>
      </p:sp>
    </p:spTree>
    <p:extLst>
      <p:ext uri="{BB962C8B-B14F-4D97-AF65-F5344CB8AC3E}">
        <p14:creationId xmlns:p14="http://schemas.microsoft.com/office/powerpoint/2010/main" val="40431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B8318-1D62-9937-017A-22F3A1C8F7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4A4CFF80-3B95-6A38-5F5B-8B9DFC2F50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AF7CEFFD-00F7-6F9F-951C-5FE05232F1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B5426B-3081-915F-0ED0-F699E131148A}"/>
              </a:ext>
            </a:extLst>
          </p:cNvPr>
          <p:cNvSpPr>
            <a:spLocks noGrp="1"/>
          </p:cNvSpPr>
          <p:nvPr>
            <p:ph type="dt" sz="half" idx="10"/>
          </p:nvPr>
        </p:nvSpPr>
        <p:spPr/>
        <p:txBody>
          <a:bodyPr/>
          <a:lstStyle/>
          <a:p>
            <a:fld id="{957FADE8-88E7-4353-A6DA-666A7FE69CC8}" type="datetimeFigureOut">
              <a:rPr lang="en-CA" smtClean="0"/>
              <a:t>2023-05-04</a:t>
            </a:fld>
            <a:endParaRPr lang="en-CA"/>
          </a:p>
        </p:txBody>
      </p:sp>
      <p:sp>
        <p:nvSpPr>
          <p:cNvPr id="6" name="Footer Placeholder 5">
            <a:extLst>
              <a:ext uri="{FF2B5EF4-FFF2-40B4-BE49-F238E27FC236}">
                <a16:creationId xmlns:a16="http://schemas.microsoft.com/office/drawing/2014/main" id="{F307EE0E-F543-EF81-853E-C3F69A7E0F1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4952818-845A-D63E-4A96-09403310FDA0}"/>
              </a:ext>
            </a:extLst>
          </p:cNvPr>
          <p:cNvSpPr>
            <a:spLocks noGrp="1"/>
          </p:cNvSpPr>
          <p:nvPr>
            <p:ph type="sldNum" sz="quarter" idx="12"/>
          </p:nvPr>
        </p:nvSpPr>
        <p:spPr/>
        <p:txBody>
          <a:bodyPr/>
          <a:lstStyle/>
          <a:p>
            <a:fld id="{AD244DAC-BD69-453A-BB2E-4F341FA94F42}" type="slidenum">
              <a:rPr lang="en-CA" smtClean="0"/>
              <a:t>‹#›</a:t>
            </a:fld>
            <a:endParaRPr lang="en-CA"/>
          </a:p>
        </p:txBody>
      </p:sp>
    </p:spTree>
    <p:extLst>
      <p:ext uri="{BB962C8B-B14F-4D97-AF65-F5344CB8AC3E}">
        <p14:creationId xmlns:p14="http://schemas.microsoft.com/office/powerpoint/2010/main" val="3014364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20DCAE-FFA5-289D-5408-B7A924D2AD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7DC1E42-F713-42E6-0823-BD6607A4F3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78EF279-BB59-0108-2930-F3ED4108C2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7FADE8-88E7-4353-A6DA-666A7FE69CC8}" type="datetimeFigureOut">
              <a:rPr lang="en-CA" smtClean="0"/>
              <a:t>2023-05-04</a:t>
            </a:fld>
            <a:endParaRPr lang="en-CA"/>
          </a:p>
        </p:txBody>
      </p:sp>
      <p:sp>
        <p:nvSpPr>
          <p:cNvPr id="5" name="Footer Placeholder 4">
            <a:extLst>
              <a:ext uri="{FF2B5EF4-FFF2-40B4-BE49-F238E27FC236}">
                <a16:creationId xmlns:a16="http://schemas.microsoft.com/office/drawing/2014/main" id="{B6EB057D-5826-FEBA-5790-2FD0D8D267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271A9E5F-A191-4091-6316-05AD8AD05B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244DAC-BD69-453A-BB2E-4F341FA94F42}" type="slidenum">
              <a:rPr lang="en-CA" smtClean="0"/>
              <a:t>‹#›</a:t>
            </a:fld>
            <a:endParaRPr lang="en-CA"/>
          </a:p>
        </p:txBody>
      </p:sp>
    </p:spTree>
    <p:extLst>
      <p:ext uri="{BB962C8B-B14F-4D97-AF65-F5344CB8AC3E}">
        <p14:creationId xmlns:p14="http://schemas.microsoft.com/office/powerpoint/2010/main" val="2665157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youtu.be/wHU83nXEZuU" TargetMode="Externa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youtu.be/6aWLVMe54ks" TargetMode="Externa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youtu.be/G6h5Wae519I"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ople holding hands">
            <a:extLst>
              <a:ext uri="{FF2B5EF4-FFF2-40B4-BE49-F238E27FC236}">
                <a16:creationId xmlns:a16="http://schemas.microsoft.com/office/drawing/2014/main" id="{83A219BB-04C7-26C9-9EFA-05C8F372D0BB}"/>
              </a:ext>
            </a:extLst>
          </p:cNvPr>
          <p:cNvPicPr>
            <a:picLocks noChangeAspect="1"/>
          </p:cNvPicPr>
          <p:nvPr/>
        </p:nvPicPr>
        <p:blipFill rotWithShape="1">
          <a:blip r:embed="rId3"/>
          <a:srcRect t="13883" b="1848"/>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75148D-F4B4-38D0-56AC-404D7F0549B6}"/>
              </a:ext>
            </a:extLst>
          </p:cNvPr>
          <p:cNvSpPr>
            <a:spLocks noGrp="1"/>
          </p:cNvSpPr>
          <p:nvPr>
            <p:ph type="ctrTitle"/>
          </p:nvPr>
        </p:nvSpPr>
        <p:spPr>
          <a:xfrm>
            <a:off x="1147864" y="325550"/>
            <a:ext cx="10007816" cy="4314544"/>
          </a:xfrm>
          <a:effectLst>
            <a:outerShdw blurRad="50800" dist="38100" dir="2700000" algn="tl" rotWithShape="0">
              <a:prstClr val="black">
                <a:alpha val="40000"/>
              </a:prstClr>
            </a:outerShdw>
          </a:effectLst>
        </p:spPr>
        <p:txBody>
          <a:bodyPr>
            <a:normAutofit fontScale="90000"/>
          </a:bodyPr>
          <a:lstStyle/>
          <a:p>
            <a:r>
              <a:rPr lang="en-CA" sz="4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br>
              <a:rPr lang="en-CA" sz="4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br>
              <a:rPr lang="en-CA" sz="4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br>
              <a:rPr lang="en-CA" sz="4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n-CA" sz="4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The 4 Cs of Emergency Medicine &amp; Family Practice: </a:t>
            </a:r>
            <a:br>
              <a:rPr lang="en-CA" sz="4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br>
              <a:rPr lang="en-CA" sz="4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n-CA" sz="4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Building Relationships to Improve Continuity of Care</a:t>
            </a:r>
            <a:endParaRPr lang="en-CA" sz="4800" dirty="0">
              <a:solidFill>
                <a:srgbClr val="FFFFFF"/>
              </a:solidFill>
            </a:endParaRPr>
          </a:p>
        </p:txBody>
      </p:sp>
      <p:pic>
        <p:nvPicPr>
          <p:cNvPr id="6" name="Picture 5" descr="A picture containing text&#10;&#10;Description automatically generated">
            <a:extLst>
              <a:ext uri="{FF2B5EF4-FFF2-40B4-BE49-F238E27FC236}">
                <a16:creationId xmlns:a16="http://schemas.microsoft.com/office/drawing/2014/main" id="{D3107008-9307-E6D2-CF06-69749139E1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4" y="6278620"/>
            <a:ext cx="2831867" cy="579380"/>
          </a:xfrm>
          <a:prstGeom prst="rect">
            <a:avLst/>
          </a:prstGeom>
        </p:spPr>
      </p:pic>
      <p:sp>
        <p:nvSpPr>
          <p:cNvPr id="7" name="TextBox 6">
            <a:extLst>
              <a:ext uri="{FF2B5EF4-FFF2-40B4-BE49-F238E27FC236}">
                <a16:creationId xmlns:a16="http://schemas.microsoft.com/office/drawing/2014/main" id="{18203997-104D-94EC-1F02-C5D34A345CDF}"/>
              </a:ext>
            </a:extLst>
          </p:cNvPr>
          <p:cNvSpPr txBox="1"/>
          <p:nvPr/>
        </p:nvSpPr>
        <p:spPr>
          <a:xfrm>
            <a:off x="103695" y="4986251"/>
            <a:ext cx="5184742" cy="1200329"/>
          </a:xfrm>
          <a:prstGeom prst="rect">
            <a:avLst/>
          </a:prstGeom>
          <a:noFill/>
        </p:spPr>
        <p:txBody>
          <a:bodyPr wrap="square" rtlCol="0">
            <a:spAutoFit/>
          </a:bodyPr>
          <a:lstStyle/>
          <a:p>
            <a:r>
              <a:rPr lang="en-US" dirty="0">
                <a:solidFill>
                  <a:schemeClr val="bg1"/>
                </a:solidFill>
              </a:rPr>
              <a:t>April Bonise, </a:t>
            </a:r>
            <a:r>
              <a:rPr lang="en-US" i="1" dirty="0">
                <a:solidFill>
                  <a:schemeClr val="bg1"/>
                </a:solidFill>
              </a:rPr>
              <a:t>Surrey-North Delta Project Manager</a:t>
            </a:r>
          </a:p>
          <a:p>
            <a:r>
              <a:rPr lang="en-US" dirty="0">
                <a:solidFill>
                  <a:schemeClr val="bg1"/>
                </a:solidFill>
              </a:rPr>
              <a:t>Tomas Reyes, </a:t>
            </a:r>
            <a:r>
              <a:rPr lang="en-US" i="1" dirty="0">
                <a:solidFill>
                  <a:schemeClr val="bg1"/>
                </a:solidFill>
              </a:rPr>
              <a:t>Surrey-North Delta Executive Director</a:t>
            </a:r>
          </a:p>
          <a:p>
            <a:r>
              <a:rPr lang="en-US" dirty="0">
                <a:solidFill>
                  <a:schemeClr val="bg1"/>
                </a:solidFill>
              </a:rPr>
              <a:t>Shared Care Physician &amp; Project Leads Conference</a:t>
            </a:r>
          </a:p>
          <a:p>
            <a:r>
              <a:rPr lang="en-US" dirty="0">
                <a:solidFill>
                  <a:schemeClr val="bg1"/>
                </a:solidFill>
              </a:rPr>
              <a:t>May 2023</a:t>
            </a:r>
            <a:endParaRPr lang="en-CA" dirty="0">
              <a:solidFill>
                <a:schemeClr val="bg1"/>
              </a:solidFill>
            </a:endParaRPr>
          </a:p>
        </p:txBody>
      </p:sp>
    </p:spTree>
    <p:extLst>
      <p:ext uri="{BB962C8B-B14F-4D97-AF65-F5344CB8AC3E}">
        <p14:creationId xmlns:p14="http://schemas.microsoft.com/office/powerpoint/2010/main" val="1860149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356169-6550-C61D-DBB1-789D63083870}"/>
              </a:ext>
            </a:extLst>
          </p:cNvPr>
          <p:cNvSpPr>
            <a:spLocks noGrp="1"/>
          </p:cNvSpPr>
          <p:nvPr>
            <p:ph type="title"/>
          </p:nvPr>
        </p:nvSpPr>
        <p:spPr>
          <a:xfrm>
            <a:off x="640080" y="325369"/>
            <a:ext cx="4368602" cy="1956841"/>
          </a:xfrm>
        </p:spPr>
        <p:txBody>
          <a:bodyPr anchor="b">
            <a:normAutofit/>
          </a:bodyPr>
          <a:lstStyle/>
          <a:p>
            <a:r>
              <a:rPr lang="en-US" sz="3400" b="1" dirty="0">
                <a:solidFill>
                  <a:schemeClr val="accent1"/>
                </a:solidFill>
              </a:rPr>
              <a:t>Session Design:</a:t>
            </a:r>
            <a:br>
              <a:rPr lang="en-US" sz="3400" b="1" dirty="0">
                <a:solidFill>
                  <a:schemeClr val="accent1"/>
                </a:solidFill>
              </a:rPr>
            </a:br>
            <a:br>
              <a:rPr lang="en-US" sz="3400" b="1" dirty="0">
                <a:solidFill>
                  <a:schemeClr val="accent1"/>
                </a:solidFill>
              </a:rPr>
            </a:br>
            <a:r>
              <a:rPr lang="en-US" sz="3400" b="1" dirty="0">
                <a:solidFill>
                  <a:schemeClr val="accent1"/>
                </a:solidFill>
              </a:rPr>
              <a:t>Thorough </a:t>
            </a:r>
            <a:endParaRPr lang="en-CA" sz="3400" b="1" dirty="0">
              <a:solidFill>
                <a:schemeClr val="accent1"/>
              </a:solidFill>
            </a:endParaRP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B8E4A61-A1FE-CC8A-70B0-3DD76FAC2306}"/>
              </a:ext>
            </a:extLst>
          </p:cNvPr>
          <p:cNvSpPr>
            <a:spLocks noGrp="1"/>
          </p:cNvSpPr>
          <p:nvPr>
            <p:ph idx="1"/>
          </p:nvPr>
        </p:nvSpPr>
        <p:spPr>
          <a:xfrm>
            <a:off x="113123" y="2872898"/>
            <a:ext cx="5533534" cy="3763571"/>
          </a:xfrm>
        </p:spPr>
        <p:txBody>
          <a:bodyPr>
            <a:noAutofit/>
          </a:bodyPr>
          <a:lstStyle/>
          <a:p>
            <a:r>
              <a:rPr lang="en-CA" sz="2000" dirty="0">
                <a:effectLst/>
                <a:ea typeface="Calibri" panose="020F0502020204030204" pitchFamily="34" charset="0"/>
                <a:cs typeface="Times New Roman" panose="02020603050405020304" pitchFamily="18" charset="0"/>
              </a:rPr>
              <a:t>We </a:t>
            </a:r>
            <a:r>
              <a:rPr lang="en-CA" sz="2000" b="1" dirty="0">
                <a:effectLst/>
                <a:ea typeface="Calibri" panose="020F0502020204030204" pitchFamily="34" charset="0"/>
                <a:cs typeface="Times New Roman" panose="02020603050405020304" pitchFamily="18" charset="0"/>
              </a:rPr>
              <a:t>thoroughly discussed possible risks </a:t>
            </a:r>
            <a:r>
              <a:rPr lang="en-CA" sz="2000" dirty="0">
                <a:effectLst/>
                <a:ea typeface="Calibri" panose="020F0502020204030204" pitchFamily="34" charset="0"/>
                <a:cs typeface="Times New Roman" panose="02020603050405020304" pitchFamily="18" charset="0"/>
              </a:rPr>
              <a:t>and came up with </a:t>
            </a:r>
            <a:r>
              <a:rPr lang="en-CA" sz="2000" b="1" dirty="0">
                <a:effectLst/>
                <a:ea typeface="Calibri" panose="020F0502020204030204" pitchFamily="34" charset="0"/>
                <a:cs typeface="Times New Roman" panose="02020603050405020304" pitchFamily="18" charset="0"/>
              </a:rPr>
              <a:t>mitigation strategies that were practical and quickly able to implement</a:t>
            </a:r>
            <a:r>
              <a:rPr lang="en-CA" sz="2000" dirty="0">
                <a:effectLst/>
                <a:ea typeface="Calibri" panose="020F0502020204030204" pitchFamily="34" charset="0"/>
                <a:cs typeface="Times New Roman" panose="02020603050405020304" pitchFamily="18" charset="0"/>
              </a:rPr>
              <a:t> if needed</a:t>
            </a:r>
          </a:p>
          <a:p>
            <a:r>
              <a:rPr lang="en-CA" sz="2000" dirty="0">
                <a:ea typeface="Calibri" panose="020F0502020204030204" pitchFamily="34" charset="0"/>
                <a:cs typeface="Times New Roman" panose="02020603050405020304" pitchFamily="18" charset="0"/>
              </a:rPr>
              <a:t>We created a </a:t>
            </a:r>
            <a:r>
              <a:rPr lang="en-CA" sz="2000" b="1" dirty="0">
                <a:ea typeface="Calibri" panose="020F0502020204030204" pitchFamily="34" charset="0"/>
                <a:cs typeface="Times New Roman" panose="02020603050405020304" pitchFamily="18" charset="0"/>
              </a:rPr>
              <a:t>detailed facilitator’s guide </a:t>
            </a:r>
            <a:r>
              <a:rPr lang="en-CA" sz="2000" dirty="0">
                <a:ea typeface="Calibri" panose="020F0502020204030204" pitchFamily="34" charset="0"/>
                <a:cs typeface="Times New Roman" panose="02020603050405020304" pitchFamily="18" charset="0"/>
              </a:rPr>
              <a:t>to provide our working group and breakout room facilitators the </a:t>
            </a:r>
            <a:r>
              <a:rPr lang="en-CA" sz="2000" b="1" dirty="0">
                <a:ea typeface="Calibri" panose="020F0502020204030204" pitchFamily="34" charset="0"/>
                <a:cs typeface="Times New Roman" panose="02020603050405020304" pitchFamily="18" charset="0"/>
              </a:rPr>
              <a:t>confidence</a:t>
            </a:r>
            <a:r>
              <a:rPr lang="en-CA" sz="2000" dirty="0">
                <a:ea typeface="Calibri" panose="020F0502020204030204" pitchFamily="34" charset="0"/>
                <a:cs typeface="Times New Roman" panose="02020603050405020304" pitchFamily="18" charset="0"/>
              </a:rPr>
              <a:t> to manage awkward silences, potentially challenging scenarios and move the conversation towards “out of the box” solutions.</a:t>
            </a:r>
            <a:endParaRPr lang="en-CA" sz="2000" dirty="0">
              <a:effectLst/>
              <a:ea typeface="Calibri" panose="020F0502020204030204" pitchFamily="34" charset="0"/>
              <a:cs typeface="Times New Roman" panose="02020603050405020304" pitchFamily="18" charset="0"/>
            </a:endParaRPr>
          </a:p>
        </p:txBody>
      </p:sp>
      <p:pic>
        <p:nvPicPr>
          <p:cNvPr id="5" name="Picture 4" descr="Empty speech bubbles">
            <a:extLst>
              <a:ext uri="{FF2B5EF4-FFF2-40B4-BE49-F238E27FC236}">
                <a16:creationId xmlns:a16="http://schemas.microsoft.com/office/drawing/2014/main" id="{603631FC-1F37-F570-8561-14A944CDB590}"/>
              </a:ext>
            </a:extLst>
          </p:cNvPr>
          <p:cNvPicPr>
            <a:picLocks noChangeAspect="1"/>
          </p:cNvPicPr>
          <p:nvPr/>
        </p:nvPicPr>
        <p:blipFill rotWithShape="1">
          <a:blip r:embed="rId3"/>
          <a:srcRect l="20771" r="12276" b="-1"/>
          <a:stretch/>
        </p:blipFill>
        <p:spPr>
          <a:xfrm>
            <a:off x="5401559" y="10"/>
            <a:ext cx="6788918"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6" name="Picture 5" descr="A picture containing text&#10;&#10;Description automatically generated">
            <a:extLst>
              <a:ext uri="{FF2B5EF4-FFF2-40B4-BE49-F238E27FC236}">
                <a16:creationId xmlns:a16="http://schemas.microsoft.com/office/drawing/2014/main" id="{27FAF872-BD90-29F1-BC9F-18F4F9340C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3821" y="6278610"/>
            <a:ext cx="2831867" cy="579380"/>
          </a:xfrm>
          <a:prstGeom prst="rect">
            <a:avLst/>
          </a:prstGeom>
        </p:spPr>
      </p:pic>
    </p:spTree>
    <p:extLst>
      <p:ext uri="{BB962C8B-B14F-4D97-AF65-F5344CB8AC3E}">
        <p14:creationId xmlns:p14="http://schemas.microsoft.com/office/powerpoint/2010/main" val="3769752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356169-6550-C61D-DBB1-789D63083870}"/>
              </a:ext>
            </a:extLst>
          </p:cNvPr>
          <p:cNvSpPr>
            <a:spLocks noGrp="1"/>
          </p:cNvSpPr>
          <p:nvPr>
            <p:ph type="title"/>
          </p:nvPr>
        </p:nvSpPr>
        <p:spPr>
          <a:xfrm>
            <a:off x="640080" y="325369"/>
            <a:ext cx="4368602" cy="1956841"/>
          </a:xfrm>
        </p:spPr>
        <p:txBody>
          <a:bodyPr anchor="b">
            <a:normAutofit/>
          </a:bodyPr>
          <a:lstStyle/>
          <a:p>
            <a:r>
              <a:rPr lang="en-US" sz="3400" b="1" dirty="0">
                <a:solidFill>
                  <a:schemeClr val="accent1"/>
                </a:solidFill>
              </a:rPr>
              <a:t>Session Design:</a:t>
            </a:r>
            <a:br>
              <a:rPr lang="en-US" sz="3400" b="1" dirty="0">
                <a:solidFill>
                  <a:schemeClr val="accent1"/>
                </a:solidFill>
              </a:rPr>
            </a:br>
            <a:br>
              <a:rPr lang="en-US" sz="3400" b="1" dirty="0">
                <a:solidFill>
                  <a:schemeClr val="accent1"/>
                </a:solidFill>
              </a:rPr>
            </a:br>
            <a:r>
              <a:rPr lang="en-US" sz="3400" b="1" dirty="0">
                <a:solidFill>
                  <a:schemeClr val="accent1"/>
                </a:solidFill>
              </a:rPr>
              <a:t>Intentional</a:t>
            </a:r>
            <a:endParaRPr lang="en-CA" sz="3400" b="1" dirty="0">
              <a:solidFill>
                <a:schemeClr val="accent1"/>
              </a:solidFill>
            </a:endParaRP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B8E4A61-A1FE-CC8A-70B0-3DD76FAC2306}"/>
              </a:ext>
            </a:extLst>
          </p:cNvPr>
          <p:cNvSpPr>
            <a:spLocks noGrp="1"/>
          </p:cNvSpPr>
          <p:nvPr>
            <p:ph idx="1"/>
          </p:nvPr>
        </p:nvSpPr>
        <p:spPr>
          <a:xfrm>
            <a:off x="1054" y="2690455"/>
            <a:ext cx="5485346" cy="4082372"/>
          </a:xfrm>
        </p:spPr>
        <p:txBody>
          <a:bodyPr>
            <a:noAutofit/>
          </a:bodyPr>
          <a:lstStyle/>
          <a:p>
            <a:pPr marL="0" indent="0">
              <a:buNone/>
            </a:pPr>
            <a:r>
              <a:rPr lang="en-US" sz="2000" b="1" dirty="0">
                <a:ea typeface="Calibri" panose="020F0502020204030204" pitchFamily="34" charset="0"/>
                <a:cs typeface="Calibri" panose="020F0502020204030204" pitchFamily="34" charset="0"/>
              </a:rPr>
              <a:t>Each “section” of the event had a specific intention aligned to our overall goals of creating a space for the 4 Cs to be demonstrated:</a:t>
            </a:r>
          </a:p>
          <a:p>
            <a:pPr marL="0" indent="0">
              <a:buNone/>
            </a:pPr>
            <a:r>
              <a:rPr lang="en-US" sz="2000" dirty="0">
                <a:effectLst/>
                <a:ea typeface="Calibri" panose="020F0502020204030204" pitchFamily="34" charset="0"/>
                <a:cs typeface="Calibri" panose="020F0502020204030204" pitchFamily="34" charset="0"/>
              </a:rPr>
              <a:t>i.e. “</a:t>
            </a:r>
            <a:r>
              <a:rPr lang="en-US" sz="1800" b="1" i="1" dirty="0">
                <a:effectLst/>
                <a:latin typeface="Calibri" panose="020F0502020204030204" pitchFamily="34" charset="0"/>
                <a:ea typeface="Times New Roman" panose="02020603050405020304" pitchFamily="18" charset="0"/>
                <a:cs typeface="Times New Roman" panose="02020603050405020304" pitchFamily="18" charset="0"/>
              </a:rPr>
              <a:t>Intention:</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 we want to set the foundation for the audience to find common ground with one another and create a sense of shared experiences or mutual connection to one another.”</a:t>
            </a:r>
          </a:p>
          <a:p>
            <a:pPr marL="0" indent="0">
              <a:buNone/>
            </a:pPr>
            <a:r>
              <a:rPr lang="en-US" sz="1800" i="1" dirty="0">
                <a:latin typeface="Calibri" panose="020F0502020204030204" pitchFamily="34" charset="0"/>
                <a:ea typeface="Times New Roman" panose="02020603050405020304" pitchFamily="18" charset="0"/>
                <a:cs typeface="Times New Roman" panose="02020603050405020304" pitchFamily="18" charset="0"/>
              </a:rPr>
              <a:t>i.e.</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 “Intention:</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We want to move people from feeling connected in their shared experiences into thinking about individual solutions.”</a:t>
            </a:r>
          </a:p>
          <a:p>
            <a:pPr marL="0" indent="0">
              <a:buNone/>
            </a:pPr>
            <a:r>
              <a:rPr lang="en-US" sz="1800" i="1" dirty="0">
                <a:latin typeface="Calibri" panose="020F0502020204030204" pitchFamily="34" charset="0"/>
                <a:ea typeface="Times New Roman" panose="02020603050405020304" pitchFamily="18" charset="0"/>
                <a:cs typeface="Times New Roman" panose="02020603050405020304" pitchFamily="18" charset="0"/>
              </a:rPr>
              <a:t>i.e.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Intention: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Solutions-focused, drawing from what works in other areas, learning from each other, audience participation and engagement” </a:t>
            </a:r>
            <a:endParaRPr lang="en-CA" sz="1800" dirty="0">
              <a:effectLst/>
              <a:latin typeface="Verdana" panose="020B0604030504040204" pitchFamily="34" charset="0"/>
              <a:ea typeface="Times New Roman" panose="02020603050405020304" pitchFamily="18" charset="0"/>
              <a:cs typeface="Times New Roman" panose="02020603050405020304" pitchFamily="18" charset="0"/>
            </a:endParaRPr>
          </a:p>
          <a:p>
            <a:pPr marL="0" indent="0">
              <a:buNone/>
            </a:pPr>
            <a:endParaRPr lang="en-CA" sz="1800" dirty="0">
              <a:effectLst/>
              <a:latin typeface="Verdana" panose="020B0604030504040204" pitchFamily="34" charset="0"/>
              <a:ea typeface="Times New Roman" panose="02020603050405020304" pitchFamily="18" charset="0"/>
              <a:cs typeface="Times New Roman" panose="02020603050405020304" pitchFamily="18" charset="0"/>
            </a:endParaRPr>
          </a:p>
          <a:p>
            <a:pPr marL="0" indent="0">
              <a:buNone/>
            </a:pPr>
            <a:endParaRPr lang="en-CA" sz="1800" dirty="0">
              <a:effectLst/>
              <a:latin typeface="Verdana" panose="020B0604030504040204" pitchFamily="34" charset="0"/>
              <a:ea typeface="Times New Roman" panose="02020603050405020304" pitchFamily="18" charset="0"/>
              <a:cs typeface="Times New Roman" panose="02020603050405020304" pitchFamily="18" charset="0"/>
            </a:endParaRPr>
          </a:p>
          <a:p>
            <a:pPr marL="0" indent="0">
              <a:buNone/>
            </a:pPr>
            <a:endParaRPr lang="en-CA" sz="2000" dirty="0">
              <a:effectLst/>
              <a:ea typeface="Calibri" panose="020F0502020204030204" pitchFamily="34" charset="0"/>
              <a:cs typeface="Calibri" panose="020F0502020204030204" pitchFamily="34" charset="0"/>
            </a:endParaRPr>
          </a:p>
          <a:p>
            <a:pPr marL="0" indent="0">
              <a:buNone/>
            </a:pPr>
            <a:endParaRPr lang="en-US" sz="2000" dirty="0">
              <a:effectLst/>
              <a:ea typeface="Calibri" panose="020F0502020204030204" pitchFamily="34" charset="0"/>
              <a:cs typeface="Calibri" panose="020F0502020204030204" pitchFamily="34" charset="0"/>
            </a:endParaRPr>
          </a:p>
        </p:txBody>
      </p:sp>
      <p:pic>
        <p:nvPicPr>
          <p:cNvPr id="5" name="Picture 4" descr="Empty speech bubbles">
            <a:extLst>
              <a:ext uri="{FF2B5EF4-FFF2-40B4-BE49-F238E27FC236}">
                <a16:creationId xmlns:a16="http://schemas.microsoft.com/office/drawing/2014/main" id="{603631FC-1F37-F570-8561-14A944CDB590}"/>
              </a:ext>
            </a:extLst>
          </p:cNvPr>
          <p:cNvPicPr>
            <a:picLocks noChangeAspect="1"/>
          </p:cNvPicPr>
          <p:nvPr/>
        </p:nvPicPr>
        <p:blipFill rotWithShape="1">
          <a:blip r:embed="rId3"/>
          <a:srcRect l="20771" r="12276" b="-1"/>
          <a:stretch/>
        </p:blipFill>
        <p:spPr>
          <a:xfrm>
            <a:off x="5486400" y="10"/>
            <a:ext cx="6704077"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Picture 3" descr="A picture containing text&#10;&#10;Description automatically generated">
            <a:extLst>
              <a:ext uri="{FF2B5EF4-FFF2-40B4-BE49-F238E27FC236}">
                <a16:creationId xmlns:a16="http://schemas.microsoft.com/office/drawing/2014/main" id="{87517027-B664-CE50-88CF-152D1A87BA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3821" y="6278610"/>
            <a:ext cx="2831867" cy="579380"/>
          </a:xfrm>
          <a:prstGeom prst="rect">
            <a:avLst/>
          </a:prstGeom>
        </p:spPr>
      </p:pic>
    </p:spTree>
    <p:extLst>
      <p:ext uri="{BB962C8B-B14F-4D97-AF65-F5344CB8AC3E}">
        <p14:creationId xmlns:p14="http://schemas.microsoft.com/office/powerpoint/2010/main" val="1474203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CEDB23-0739-CD2F-90AD-67B39943C36C}"/>
              </a:ext>
            </a:extLst>
          </p:cNvPr>
          <p:cNvSpPr>
            <a:spLocks noGrp="1"/>
          </p:cNvSpPr>
          <p:nvPr>
            <p:ph type="title"/>
          </p:nvPr>
        </p:nvSpPr>
        <p:spPr>
          <a:xfrm>
            <a:off x="1127208" y="857251"/>
            <a:ext cx="4747280" cy="3098061"/>
          </a:xfrm>
        </p:spPr>
        <p:txBody>
          <a:bodyPr vert="horz" lIns="91440" tIns="45720" rIns="91440" bIns="45720" rtlCol="0" anchor="b">
            <a:normAutofit/>
          </a:bodyPr>
          <a:lstStyle/>
          <a:p>
            <a:r>
              <a:rPr lang="en-US" sz="4800" kern="1200">
                <a:solidFill>
                  <a:srgbClr val="FFFFFF"/>
                </a:solidFill>
                <a:latin typeface="+mj-lt"/>
                <a:ea typeface="+mj-ea"/>
                <a:cs typeface="+mj-cs"/>
              </a:rPr>
              <a:t>Why was this level of planning so important? </a:t>
            </a:r>
          </a:p>
        </p:txBody>
      </p:sp>
      <p:sp>
        <p:nvSpPr>
          <p:cNvPr id="26" name="Rectangle 25">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Features, Importance and Limitations of Planning - GeeksforGeeks">
            <a:extLst>
              <a:ext uri="{FF2B5EF4-FFF2-40B4-BE49-F238E27FC236}">
                <a16:creationId xmlns:a16="http://schemas.microsoft.com/office/drawing/2014/main" id="{6416B38F-8E3F-ADB6-3B0A-1540662213B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20559" y="2501852"/>
            <a:ext cx="3737164" cy="18685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10;&#10;Description automatically generated">
            <a:extLst>
              <a:ext uri="{FF2B5EF4-FFF2-40B4-BE49-F238E27FC236}">
                <a16:creationId xmlns:a16="http://schemas.microsoft.com/office/drawing/2014/main" id="{2725DFE2-5B2B-2C8F-572B-376DEF8BA9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4" y="6278620"/>
            <a:ext cx="2831867" cy="579380"/>
          </a:xfrm>
          <a:prstGeom prst="rect">
            <a:avLst/>
          </a:prstGeom>
        </p:spPr>
      </p:pic>
      <p:sp>
        <p:nvSpPr>
          <p:cNvPr id="6" name="TextBox 5">
            <a:extLst>
              <a:ext uri="{FF2B5EF4-FFF2-40B4-BE49-F238E27FC236}">
                <a16:creationId xmlns:a16="http://schemas.microsoft.com/office/drawing/2014/main" id="{F8E29C44-27B9-74BE-5A84-E3BADDF34AB2}"/>
              </a:ext>
            </a:extLst>
          </p:cNvPr>
          <p:cNvSpPr txBox="1"/>
          <p:nvPr/>
        </p:nvSpPr>
        <p:spPr>
          <a:xfrm>
            <a:off x="480860" y="5646286"/>
            <a:ext cx="3677055" cy="646331"/>
          </a:xfrm>
          <a:prstGeom prst="rect">
            <a:avLst/>
          </a:prstGeom>
          <a:noFill/>
        </p:spPr>
        <p:txBody>
          <a:bodyPr wrap="square" rtlCol="0">
            <a:spAutoFit/>
          </a:bodyPr>
          <a:lstStyle/>
          <a:p>
            <a:r>
              <a:rPr lang="en-US" sz="1200" b="1" dirty="0">
                <a:solidFill>
                  <a:schemeClr val="bg1"/>
                </a:solidFill>
              </a:rPr>
              <a:t>Video link</a:t>
            </a:r>
            <a:r>
              <a:rPr lang="en-US" dirty="0">
                <a:solidFill>
                  <a:schemeClr val="bg1"/>
                </a:solidFill>
              </a:rPr>
              <a:t>: </a:t>
            </a:r>
            <a:r>
              <a:rPr lang="en-CA" sz="1200" dirty="0">
                <a:solidFill>
                  <a:schemeClr val="accent1">
                    <a:lumMod val="20000"/>
                    <a:lumOff val="80000"/>
                  </a:schemeClr>
                </a:solidFill>
                <a:hlinkClick r:id="rId5">
                  <a:extLst>
                    <a:ext uri="{A12FA001-AC4F-418D-AE19-62706E023703}">
                      <ahyp:hlinkClr xmlns:ahyp="http://schemas.microsoft.com/office/drawing/2018/hyperlinkcolor" val="tx"/>
                    </a:ext>
                  </a:extLst>
                </a:hlinkClick>
              </a:rPr>
              <a:t>https://youtu.be/wHU83nXEZuU</a:t>
            </a:r>
            <a:r>
              <a:rPr lang="en-US" sz="1200" dirty="0">
                <a:solidFill>
                  <a:schemeClr val="accent1">
                    <a:lumMod val="20000"/>
                    <a:lumOff val="80000"/>
                  </a:schemeClr>
                </a:solidFill>
              </a:rPr>
              <a:t>   </a:t>
            </a:r>
            <a:r>
              <a:rPr lang="en-CA" sz="1200" dirty="0">
                <a:solidFill>
                  <a:schemeClr val="accent1">
                    <a:lumMod val="20000"/>
                    <a:lumOff val="80000"/>
                  </a:schemeClr>
                </a:solidFill>
              </a:rPr>
              <a:t>  </a:t>
            </a:r>
          </a:p>
          <a:p>
            <a:endParaRPr lang="en-CA" dirty="0">
              <a:solidFill>
                <a:schemeClr val="bg1"/>
              </a:solidFill>
            </a:endParaRPr>
          </a:p>
        </p:txBody>
      </p:sp>
    </p:spTree>
    <p:extLst>
      <p:ext uri="{BB962C8B-B14F-4D97-AF65-F5344CB8AC3E}">
        <p14:creationId xmlns:p14="http://schemas.microsoft.com/office/powerpoint/2010/main" val="3576973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BCE0D7D-EE13-D483-A04C-1C54F62925FB}"/>
              </a:ext>
            </a:extLst>
          </p:cNvPr>
          <p:cNvSpPr>
            <a:spLocks noGrp="1"/>
          </p:cNvSpPr>
          <p:nvPr>
            <p:ph type="title"/>
          </p:nvPr>
        </p:nvSpPr>
        <p:spPr>
          <a:xfrm>
            <a:off x="1371597" y="348865"/>
            <a:ext cx="10044023" cy="877729"/>
          </a:xfrm>
        </p:spPr>
        <p:txBody>
          <a:bodyPr anchor="ctr">
            <a:normAutofit fontScale="90000"/>
          </a:bodyPr>
          <a:lstStyle/>
          <a:p>
            <a:r>
              <a:rPr lang="en-US" sz="4000" b="1" dirty="0">
                <a:solidFill>
                  <a:srgbClr val="FFFFFF"/>
                </a:solidFill>
              </a:rPr>
              <a:t>The 4 Cs Event:</a:t>
            </a:r>
            <a:br>
              <a:rPr lang="en-US" sz="4000" b="1" dirty="0">
                <a:solidFill>
                  <a:srgbClr val="FFFFFF"/>
                </a:solidFill>
              </a:rPr>
            </a:br>
            <a:r>
              <a:rPr lang="en-US" sz="4000" b="1" dirty="0">
                <a:solidFill>
                  <a:srgbClr val="FFFFFF"/>
                </a:solidFill>
              </a:rPr>
              <a:t>Nov 30, 2022</a:t>
            </a:r>
            <a:endParaRPr lang="en-CA" sz="4000" dirty="0">
              <a:solidFill>
                <a:srgbClr val="FFFFFF"/>
              </a:solidFill>
            </a:endParaRPr>
          </a:p>
        </p:txBody>
      </p:sp>
      <p:graphicFrame>
        <p:nvGraphicFramePr>
          <p:cNvPr id="5" name="Content Placeholder 2">
            <a:extLst>
              <a:ext uri="{FF2B5EF4-FFF2-40B4-BE49-F238E27FC236}">
                <a16:creationId xmlns:a16="http://schemas.microsoft.com/office/drawing/2014/main" id="{DE28C3C5-2C3C-3466-3EE9-6137425593A3}"/>
              </a:ext>
            </a:extLst>
          </p:cNvPr>
          <p:cNvGraphicFramePr>
            <a:graphicFrameLocks noGrp="1"/>
          </p:cNvGraphicFramePr>
          <p:nvPr>
            <p:ph idx="1"/>
            <p:extLst>
              <p:ext uri="{D42A27DB-BD31-4B8C-83A1-F6EECF244321}">
                <p14:modId xmlns:p14="http://schemas.microsoft.com/office/powerpoint/2010/main" val="630515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picture containing text&#10;&#10;Description automatically generated">
            <a:extLst>
              <a:ext uri="{FF2B5EF4-FFF2-40B4-BE49-F238E27FC236}">
                <a16:creationId xmlns:a16="http://schemas.microsoft.com/office/drawing/2014/main" id="{6F787B53-FB79-B34F-2909-B55DBFA3582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4" y="6278620"/>
            <a:ext cx="2831867" cy="579380"/>
          </a:xfrm>
          <a:prstGeom prst="rect">
            <a:avLst/>
          </a:prstGeom>
        </p:spPr>
      </p:pic>
    </p:spTree>
    <p:extLst>
      <p:ext uri="{BB962C8B-B14F-4D97-AF65-F5344CB8AC3E}">
        <p14:creationId xmlns:p14="http://schemas.microsoft.com/office/powerpoint/2010/main" val="3742606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6" name="Rectangle 85">
            <a:extLst>
              <a:ext uri="{FF2B5EF4-FFF2-40B4-BE49-F238E27FC236}">
                <a16:creationId xmlns:a16="http://schemas.microsoft.com/office/drawing/2014/main" id="{FFCDD23B-75C8-427B-BD08-53C8156CD7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 letter, timeline&#10;&#10;Description automatically generated">
            <a:extLst>
              <a:ext uri="{FF2B5EF4-FFF2-40B4-BE49-F238E27FC236}">
                <a16:creationId xmlns:a16="http://schemas.microsoft.com/office/drawing/2014/main" id="{1C5A0900-0840-A41B-13EC-344DCA062F5F}"/>
              </a:ext>
            </a:extLst>
          </p:cNvPr>
          <p:cNvPicPr>
            <a:picLocks noChangeAspect="1"/>
          </p:cNvPicPr>
          <p:nvPr/>
        </p:nvPicPr>
        <p:blipFill rotWithShape="1">
          <a:blip r:embed="rId3"/>
          <a:srcRect t="8692" b="10471"/>
          <a:stretch/>
        </p:blipFill>
        <p:spPr>
          <a:xfrm>
            <a:off x="-1" y="190"/>
            <a:ext cx="8128855" cy="5291194"/>
          </a:xfrm>
          <a:prstGeom prst="rect">
            <a:avLst/>
          </a:prstGeom>
        </p:spPr>
      </p:pic>
      <p:sp>
        <p:nvSpPr>
          <p:cNvPr id="88" name="Rectangle 87">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 y="5282206"/>
            <a:ext cx="12192264" cy="1163844"/>
          </a:xfrm>
          <a:prstGeom prst="rect">
            <a:avLst/>
          </a:prstGeom>
          <a:gradFill>
            <a:gsLst>
              <a:gs pos="28000">
                <a:schemeClr val="accent1">
                  <a:lumMod val="75000"/>
                  <a:alpha val="11000"/>
                </a:schemeClr>
              </a:gs>
              <a:gs pos="100000">
                <a:srgbClr val="000000">
                  <a:alpha val="77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5282206"/>
            <a:ext cx="12191998" cy="1586485"/>
          </a:xfrm>
          <a:prstGeom prst="rect">
            <a:avLst/>
          </a:prstGeom>
          <a:gradFill>
            <a:gsLst>
              <a:gs pos="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BC73A2-E2F0-81DA-82AD-85B180D37336}"/>
              </a:ext>
            </a:extLst>
          </p:cNvPr>
          <p:cNvSpPr>
            <a:spLocks noGrp="1"/>
          </p:cNvSpPr>
          <p:nvPr>
            <p:ph type="title"/>
          </p:nvPr>
        </p:nvSpPr>
        <p:spPr>
          <a:xfrm>
            <a:off x="699715" y="5635366"/>
            <a:ext cx="7091299" cy="898581"/>
          </a:xfrm>
        </p:spPr>
        <p:txBody>
          <a:bodyPr vert="horz" lIns="91440" tIns="45720" rIns="91440" bIns="45720" rtlCol="0" anchor="ctr">
            <a:normAutofit/>
          </a:bodyPr>
          <a:lstStyle/>
          <a:p>
            <a:r>
              <a:rPr lang="en-US" sz="4000" kern="1200">
                <a:solidFill>
                  <a:srgbClr val="FFFFFF"/>
                </a:solidFill>
                <a:latin typeface="+mj-lt"/>
                <a:ea typeface="+mj-ea"/>
                <a:cs typeface="+mj-cs"/>
              </a:rPr>
              <a:t>OUR SUCCESS</a:t>
            </a:r>
          </a:p>
        </p:txBody>
      </p:sp>
      <p:sp>
        <p:nvSpPr>
          <p:cNvPr id="92" name="Rectangle 91">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5282206"/>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Diagram&#10;&#10;Description automatically generated">
            <a:extLst>
              <a:ext uri="{FF2B5EF4-FFF2-40B4-BE49-F238E27FC236}">
                <a16:creationId xmlns:a16="http://schemas.microsoft.com/office/drawing/2014/main" id="{8A66A28A-98F9-8E3F-4BBC-8EC53173FA3F}"/>
              </a:ext>
            </a:extLst>
          </p:cNvPr>
          <p:cNvPicPr>
            <a:picLocks noChangeAspect="1"/>
          </p:cNvPicPr>
          <p:nvPr/>
        </p:nvPicPr>
        <p:blipFill rotWithShape="1">
          <a:blip r:embed="rId4"/>
          <a:srcRect t="9608" b="859"/>
          <a:stretch/>
        </p:blipFill>
        <p:spPr>
          <a:xfrm>
            <a:off x="8128856" y="1"/>
            <a:ext cx="4063143" cy="5291384"/>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4CA26DF7-BE83-6528-DCDB-E42F77E439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60133" y="6289312"/>
            <a:ext cx="2831867" cy="579380"/>
          </a:xfrm>
          <a:prstGeom prst="rect">
            <a:avLst/>
          </a:prstGeom>
        </p:spPr>
      </p:pic>
    </p:spTree>
    <p:extLst>
      <p:ext uri="{BB962C8B-B14F-4D97-AF65-F5344CB8AC3E}">
        <p14:creationId xmlns:p14="http://schemas.microsoft.com/office/powerpoint/2010/main" val="2549079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ime compass on hand">
            <a:extLst>
              <a:ext uri="{FF2B5EF4-FFF2-40B4-BE49-F238E27FC236}">
                <a16:creationId xmlns:a16="http://schemas.microsoft.com/office/drawing/2014/main" id="{78851394-226C-538D-1E0B-EDC461B1D488}"/>
              </a:ext>
            </a:extLst>
          </p:cNvPr>
          <p:cNvPicPr>
            <a:picLocks noChangeAspect="1"/>
          </p:cNvPicPr>
          <p:nvPr/>
        </p:nvPicPr>
        <p:blipFill rotWithShape="1">
          <a:blip r:embed="rId3"/>
          <a:srcRect l="4161" r="16919"/>
          <a:stretch/>
        </p:blipFill>
        <p:spPr>
          <a:xfrm>
            <a:off x="4038599" y="10"/>
            <a:ext cx="8160026" cy="6875809"/>
          </a:xfrm>
          <a:prstGeom prst="rect">
            <a:avLst/>
          </a:prstGeom>
        </p:spPr>
      </p:pic>
      <p:sp>
        <p:nvSpPr>
          <p:cNvPr id="15" name="Freeform: Shape 14">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7B3176B-E605-251A-CDA9-22F59B5C6EBE}"/>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dirty="0">
                <a:solidFill>
                  <a:srgbClr val="FFFFFF"/>
                </a:solidFill>
              </a:rPr>
              <a:t>So where do we go from here?</a:t>
            </a:r>
          </a:p>
        </p:txBody>
      </p:sp>
      <p:pic>
        <p:nvPicPr>
          <p:cNvPr id="4" name="Picture 3" descr="A picture containing text&#10;&#10;Description automatically generated">
            <a:extLst>
              <a:ext uri="{FF2B5EF4-FFF2-40B4-BE49-F238E27FC236}">
                <a16:creationId xmlns:a16="http://schemas.microsoft.com/office/drawing/2014/main" id="{722EC1CB-812C-FFA1-50AA-77038854F4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4" y="6278620"/>
            <a:ext cx="2831867" cy="579380"/>
          </a:xfrm>
          <a:prstGeom prst="rect">
            <a:avLst/>
          </a:prstGeom>
        </p:spPr>
      </p:pic>
      <p:sp>
        <p:nvSpPr>
          <p:cNvPr id="6" name="TextBox 5">
            <a:extLst>
              <a:ext uri="{FF2B5EF4-FFF2-40B4-BE49-F238E27FC236}">
                <a16:creationId xmlns:a16="http://schemas.microsoft.com/office/drawing/2014/main" id="{E3173567-F67A-5BFD-CDE3-2A9E71BF5D4A}"/>
              </a:ext>
            </a:extLst>
          </p:cNvPr>
          <p:cNvSpPr txBox="1"/>
          <p:nvPr/>
        </p:nvSpPr>
        <p:spPr>
          <a:xfrm>
            <a:off x="34852" y="5652156"/>
            <a:ext cx="3677055" cy="276999"/>
          </a:xfrm>
          <a:prstGeom prst="rect">
            <a:avLst/>
          </a:prstGeom>
          <a:noFill/>
        </p:spPr>
        <p:txBody>
          <a:bodyPr wrap="square" rtlCol="0">
            <a:spAutoFit/>
          </a:bodyPr>
          <a:lstStyle/>
          <a:p>
            <a:r>
              <a:rPr lang="en-US" sz="1200" b="1" dirty="0">
                <a:solidFill>
                  <a:schemeClr val="bg1"/>
                </a:solidFill>
              </a:rPr>
              <a:t>Video link</a:t>
            </a:r>
            <a:r>
              <a:rPr lang="en-US" sz="1200" dirty="0">
                <a:solidFill>
                  <a:schemeClr val="bg1"/>
                </a:solidFill>
              </a:rPr>
              <a:t>: </a:t>
            </a:r>
            <a:r>
              <a:rPr lang="en-CA" sz="1200" dirty="0">
                <a:solidFill>
                  <a:schemeClr val="accent1">
                    <a:lumMod val="20000"/>
                    <a:lumOff val="80000"/>
                  </a:schemeClr>
                </a:solidFill>
                <a:hlinkClick r:id="rId5">
                  <a:extLst>
                    <a:ext uri="{A12FA001-AC4F-418D-AE19-62706E023703}">
                      <ahyp:hlinkClr xmlns:ahyp="http://schemas.microsoft.com/office/drawing/2018/hyperlinkcolor" val="tx"/>
                    </a:ext>
                  </a:extLst>
                </a:hlinkClick>
              </a:rPr>
              <a:t>https://youtu.be/6aWLVMe54ks</a:t>
            </a:r>
            <a:r>
              <a:rPr lang="en-US" sz="1200" dirty="0">
                <a:solidFill>
                  <a:schemeClr val="accent1">
                    <a:lumMod val="20000"/>
                    <a:lumOff val="80000"/>
                  </a:schemeClr>
                </a:solidFill>
              </a:rPr>
              <a:t> </a:t>
            </a:r>
            <a:endParaRPr lang="en-CA" sz="1200" dirty="0">
              <a:solidFill>
                <a:schemeClr val="accent1">
                  <a:lumMod val="20000"/>
                  <a:lumOff val="80000"/>
                </a:schemeClr>
              </a:solidFill>
            </a:endParaRPr>
          </a:p>
        </p:txBody>
      </p:sp>
    </p:spTree>
    <p:extLst>
      <p:ext uri="{BB962C8B-B14F-4D97-AF65-F5344CB8AC3E}">
        <p14:creationId xmlns:p14="http://schemas.microsoft.com/office/powerpoint/2010/main" val="3338456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22">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75148D-F4B4-38D0-56AC-404D7F0549B6}"/>
              </a:ext>
            </a:extLst>
          </p:cNvPr>
          <p:cNvSpPr>
            <a:spLocks noGrp="1"/>
          </p:cNvSpPr>
          <p:nvPr>
            <p:ph type="ctrTitle"/>
          </p:nvPr>
        </p:nvSpPr>
        <p:spPr>
          <a:xfrm>
            <a:off x="6790414" y="640080"/>
            <a:ext cx="4031557" cy="3566160"/>
          </a:xfrm>
        </p:spPr>
        <p:txBody>
          <a:bodyPr anchor="b">
            <a:normAutofit/>
          </a:bodyPr>
          <a:lstStyle/>
          <a:p>
            <a:r>
              <a:rPr lang="en-CA" sz="4600" dirty="0">
                <a:effectLst/>
                <a:latin typeface="Calibri" panose="020F0502020204030204" pitchFamily="34" charset="0"/>
                <a:ea typeface="Calibri" panose="020F0502020204030204" pitchFamily="34" charset="0"/>
                <a:cs typeface="Times New Roman" panose="02020603050405020304" pitchFamily="18" charset="0"/>
              </a:rPr>
              <a:t> </a:t>
            </a:r>
            <a:br>
              <a:rPr lang="en-CA" sz="4600" dirty="0">
                <a:effectLst/>
                <a:latin typeface="Calibri" panose="020F0502020204030204" pitchFamily="34" charset="0"/>
                <a:ea typeface="Calibri" panose="020F0502020204030204" pitchFamily="34" charset="0"/>
                <a:cs typeface="Times New Roman" panose="02020603050405020304" pitchFamily="18" charset="0"/>
              </a:rPr>
            </a:br>
            <a:br>
              <a:rPr lang="en-CA" sz="4600" dirty="0">
                <a:effectLst/>
                <a:latin typeface="Calibri" panose="020F0502020204030204" pitchFamily="34" charset="0"/>
                <a:ea typeface="Calibri" panose="020F0502020204030204" pitchFamily="34" charset="0"/>
                <a:cs typeface="Times New Roman" panose="02020603050405020304" pitchFamily="18" charset="0"/>
              </a:rPr>
            </a:br>
            <a:br>
              <a:rPr lang="en-CA" sz="4600" dirty="0">
                <a:effectLst/>
                <a:latin typeface="Calibri" panose="020F0502020204030204" pitchFamily="34" charset="0"/>
                <a:ea typeface="Calibri" panose="020F0502020204030204" pitchFamily="34" charset="0"/>
                <a:cs typeface="Times New Roman" panose="02020603050405020304" pitchFamily="18" charset="0"/>
              </a:rPr>
            </a:br>
            <a:r>
              <a:rPr lang="en-CA" sz="46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THANK YOU!</a:t>
            </a:r>
            <a:br>
              <a:rPr lang="en-CA" sz="4600" dirty="0">
                <a:effectLst/>
                <a:latin typeface="Calibri" panose="020F0502020204030204" pitchFamily="34" charset="0"/>
                <a:ea typeface="Calibri" panose="020F0502020204030204" pitchFamily="34" charset="0"/>
                <a:cs typeface="Times New Roman" panose="02020603050405020304" pitchFamily="18" charset="0"/>
              </a:rPr>
            </a:br>
            <a:endParaRPr lang="en-CA" sz="4600" dirty="0"/>
          </a:p>
        </p:txBody>
      </p:sp>
      <p:pic>
        <p:nvPicPr>
          <p:cNvPr id="5" name="Picture 4" descr="People holding hands">
            <a:extLst>
              <a:ext uri="{FF2B5EF4-FFF2-40B4-BE49-F238E27FC236}">
                <a16:creationId xmlns:a16="http://schemas.microsoft.com/office/drawing/2014/main" id="{83A219BB-04C7-26C9-9EFA-05C8F372D0BB}"/>
              </a:ext>
            </a:extLst>
          </p:cNvPr>
          <p:cNvPicPr>
            <a:picLocks noChangeAspect="1"/>
          </p:cNvPicPr>
          <p:nvPr/>
        </p:nvPicPr>
        <p:blipFill rotWithShape="1">
          <a:blip r:embed="rId3"/>
          <a:srcRect l="26174" r="14373" b="-1"/>
          <a:stretch/>
        </p:blipFill>
        <p:spPr>
          <a:xfrm>
            <a:off x="20" y="10"/>
            <a:ext cx="6108141" cy="6857990"/>
          </a:xfrm>
          <a:custGeom>
            <a:avLst/>
            <a:gdLst/>
            <a:ahLst/>
            <a:cxnLst/>
            <a:rect l="l" t="t" r="r" b="b"/>
            <a:pathLst>
              <a:path w="6108161" h="6858000">
                <a:moveTo>
                  <a:pt x="0" y="0"/>
                </a:moveTo>
                <a:lnTo>
                  <a:pt x="2058355" y="0"/>
                </a:lnTo>
                <a:lnTo>
                  <a:pt x="3299791" y="0"/>
                </a:lnTo>
                <a:lnTo>
                  <a:pt x="6076880" y="0"/>
                </a:lnTo>
                <a:lnTo>
                  <a:pt x="6078171" y="10931"/>
                </a:lnTo>
                <a:cubicBezTo>
                  <a:pt x="6093300" y="94836"/>
                  <a:pt x="6090630" y="179884"/>
                  <a:pt x="6094698" y="264297"/>
                </a:cubicBezTo>
                <a:cubicBezTo>
                  <a:pt x="6099656" y="367652"/>
                  <a:pt x="6093427" y="471135"/>
                  <a:pt x="6091266" y="574617"/>
                </a:cubicBezTo>
                <a:cubicBezTo>
                  <a:pt x="6089359" y="662717"/>
                  <a:pt x="6080587" y="750690"/>
                  <a:pt x="6083384" y="838916"/>
                </a:cubicBezTo>
                <a:cubicBezTo>
                  <a:pt x="6083384" y="841968"/>
                  <a:pt x="6083384" y="845019"/>
                  <a:pt x="6083384" y="848070"/>
                </a:cubicBezTo>
                <a:cubicBezTo>
                  <a:pt x="6075375" y="945068"/>
                  <a:pt x="6075375" y="1042576"/>
                  <a:pt x="6083384" y="1139574"/>
                </a:cubicBezTo>
                <a:cubicBezTo>
                  <a:pt x="6085964" y="1179950"/>
                  <a:pt x="6085240" y="1220466"/>
                  <a:pt x="6081223" y="1260728"/>
                </a:cubicBezTo>
                <a:cubicBezTo>
                  <a:pt x="6077409" y="1311960"/>
                  <a:pt x="6065204" y="1364083"/>
                  <a:pt x="6073976" y="1414934"/>
                </a:cubicBezTo>
                <a:cubicBezTo>
                  <a:pt x="6079722" y="1456784"/>
                  <a:pt x="6082913" y="1498940"/>
                  <a:pt x="6083511" y="1541172"/>
                </a:cubicBezTo>
                <a:cubicBezTo>
                  <a:pt x="6087833" y="1635755"/>
                  <a:pt x="6083638" y="1730847"/>
                  <a:pt x="6082112" y="1825685"/>
                </a:cubicBezTo>
                <a:cubicBezTo>
                  <a:pt x="6080205" y="1936286"/>
                  <a:pt x="6083002" y="2046634"/>
                  <a:pt x="6074103" y="2157235"/>
                </a:cubicBezTo>
                <a:cubicBezTo>
                  <a:pt x="6069145" y="2246581"/>
                  <a:pt x="6069145" y="2336130"/>
                  <a:pt x="6074103" y="2425476"/>
                </a:cubicBezTo>
                <a:cubicBezTo>
                  <a:pt x="6076519" y="2507473"/>
                  <a:pt x="6088850" y="2588454"/>
                  <a:pt x="6086816" y="2671214"/>
                </a:cubicBezTo>
                <a:cubicBezTo>
                  <a:pt x="6084401" y="2767832"/>
                  <a:pt x="6072959" y="2863940"/>
                  <a:pt x="6076519" y="2960685"/>
                </a:cubicBezTo>
                <a:cubicBezTo>
                  <a:pt x="6078171" y="3006832"/>
                  <a:pt x="6078299" y="3052980"/>
                  <a:pt x="6079316" y="3099127"/>
                </a:cubicBezTo>
                <a:cubicBezTo>
                  <a:pt x="6080333" y="3154682"/>
                  <a:pt x="6090376" y="3210110"/>
                  <a:pt x="6084782" y="3265665"/>
                </a:cubicBezTo>
                <a:cubicBezTo>
                  <a:pt x="6075502" y="3358087"/>
                  <a:pt x="6051475" y="3448857"/>
                  <a:pt x="6066476" y="3543567"/>
                </a:cubicBezTo>
                <a:cubicBezTo>
                  <a:pt x="6074739" y="3595690"/>
                  <a:pt x="6084146" y="3647940"/>
                  <a:pt x="6088850" y="3700571"/>
                </a:cubicBezTo>
                <a:cubicBezTo>
                  <a:pt x="6093045" y="3747608"/>
                  <a:pt x="6103724" y="3795408"/>
                  <a:pt x="6095588" y="3842191"/>
                </a:cubicBezTo>
                <a:cubicBezTo>
                  <a:pt x="6088723" y="3882237"/>
                  <a:pt x="6092410" y="3922282"/>
                  <a:pt x="6087070" y="3962327"/>
                </a:cubicBezTo>
                <a:cubicBezTo>
                  <a:pt x="6080078" y="4014831"/>
                  <a:pt x="6076265" y="4068352"/>
                  <a:pt x="6071052" y="4121111"/>
                </a:cubicBezTo>
                <a:cubicBezTo>
                  <a:pt x="6066221" y="4169038"/>
                  <a:pt x="6062662" y="4216838"/>
                  <a:pt x="6075375" y="4261841"/>
                </a:cubicBezTo>
                <a:cubicBezTo>
                  <a:pt x="6106394" y="4375112"/>
                  <a:pt x="6089359" y="4487748"/>
                  <a:pt x="6077663" y="4600257"/>
                </a:cubicBezTo>
                <a:cubicBezTo>
                  <a:pt x="6071942" y="4655049"/>
                  <a:pt x="6063552" y="4712765"/>
                  <a:pt x="6076265" y="4762853"/>
                </a:cubicBezTo>
                <a:cubicBezTo>
                  <a:pt x="6099783" y="4851716"/>
                  <a:pt x="6081350" y="4936764"/>
                  <a:pt x="6071179" y="5021432"/>
                </a:cubicBezTo>
                <a:cubicBezTo>
                  <a:pt x="6061009" y="5106099"/>
                  <a:pt x="6058594" y="5189495"/>
                  <a:pt x="6076392" y="5272637"/>
                </a:cubicBezTo>
                <a:cubicBezTo>
                  <a:pt x="6088850" y="5331116"/>
                  <a:pt x="6088850" y="5390612"/>
                  <a:pt x="6090376" y="5449600"/>
                </a:cubicBezTo>
                <a:cubicBezTo>
                  <a:pt x="6091266" y="5486339"/>
                  <a:pt x="6077663" y="5523842"/>
                  <a:pt x="6068637" y="5560582"/>
                </a:cubicBezTo>
                <a:cubicBezTo>
                  <a:pt x="6052364" y="5626943"/>
                  <a:pt x="6046517" y="5694321"/>
                  <a:pt x="6068637" y="5759029"/>
                </a:cubicBezTo>
                <a:cubicBezTo>
                  <a:pt x="6099148" y="5848655"/>
                  <a:pt x="6116691" y="5938407"/>
                  <a:pt x="6103978" y="6033117"/>
                </a:cubicBezTo>
                <a:cubicBezTo>
                  <a:pt x="6096732" y="6091724"/>
                  <a:pt x="6094952" y="6151347"/>
                  <a:pt x="6084019" y="6209190"/>
                </a:cubicBezTo>
                <a:cubicBezTo>
                  <a:pt x="6065713" y="6304790"/>
                  <a:pt x="6072196" y="6399882"/>
                  <a:pt x="6086816" y="6494211"/>
                </a:cubicBezTo>
                <a:cubicBezTo>
                  <a:pt x="6096897" y="6573081"/>
                  <a:pt x="6097965" y="6652829"/>
                  <a:pt x="6089994" y="6731941"/>
                </a:cubicBezTo>
                <a:lnTo>
                  <a:pt x="6081268" y="6858000"/>
                </a:lnTo>
                <a:lnTo>
                  <a:pt x="3299791" y="6858000"/>
                </a:lnTo>
                <a:lnTo>
                  <a:pt x="2058355" y="6858000"/>
                </a:lnTo>
                <a:lnTo>
                  <a:pt x="0" y="6858000"/>
                </a:lnTo>
                <a:close/>
              </a:path>
            </a:pathLst>
          </a:custGeom>
        </p:spPr>
      </p:pic>
      <p:sp>
        <p:nvSpPr>
          <p:cNvPr id="36" name="sketchy line">
            <a:extLst>
              <a:ext uri="{FF2B5EF4-FFF2-40B4-BE49-F238E27FC236}">
                <a16:creationId xmlns:a16="http://schemas.microsoft.com/office/drawing/2014/main" id="{82580482-BA80-420A-8A05-C58E97F2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1142" y="4409267"/>
            <a:ext cx="4242816" cy="18288"/>
          </a:xfrm>
          <a:custGeom>
            <a:avLst/>
            <a:gdLst>
              <a:gd name="connsiteX0" fmla="*/ 0 w 4242816"/>
              <a:gd name="connsiteY0" fmla="*/ 0 h 18288"/>
              <a:gd name="connsiteX1" fmla="*/ 690973 w 4242816"/>
              <a:gd name="connsiteY1" fmla="*/ 0 h 18288"/>
              <a:gd name="connsiteX2" fmla="*/ 1212233 w 4242816"/>
              <a:gd name="connsiteY2" fmla="*/ 0 h 18288"/>
              <a:gd name="connsiteX3" fmla="*/ 1860778 w 4242816"/>
              <a:gd name="connsiteY3" fmla="*/ 0 h 18288"/>
              <a:gd name="connsiteX4" fmla="*/ 2424466 w 4242816"/>
              <a:gd name="connsiteY4" fmla="*/ 0 h 18288"/>
              <a:gd name="connsiteX5" fmla="*/ 3115439 w 4242816"/>
              <a:gd name="connsiteY5" fmla="*/ 0 h 18288"/>
              <a:gd name="connsiteX6" fmla="*/ 3636699 w 4242816"/>
              <a:gd name="connsiteY6" fmla="*/ 0 h 18288"/>
              <a:gd name="connsiteX7" fmla="*/ 4242816 w 4242816"/>
              <a:gd name="connsiteY7" fmla="*/ 0 h 18288"/>
              <a:gd name="connsiteX8" fmla="*/ 4242816 w 4242816"/>
              <a:gd name="connsiteY8" fmla="*/ 18288 h 18288"/>
              <a:gd name="connsiteX9" fmla="*/ 3636699 w 4242816"/>
              <a:gd name="connsiteY9" fmla="*/ 18288 h 18288"/>
              <a:gd name="connsiteX10" fmla="*/ 3030583 w 4242816"/>
              <a:gd name="connsiteY10" fmla="*/ 18288 h 18288"/>
              <a:gd name="connsiteX11" fmla="*/ 2466894 w 4242816"/>
              <a:gd name="connsiteY11" fmla="*/ 18288 h 18288"/>
              <a:gd name="connsiteX12" fmla="*/ 1988062 w 4242816"/>
              <a:gd name="connsiteY12" fmla="*/ 18288 h 18288"/>
              <a:gd name="connsiteX13" fmla="*/ 1466802 w 4242816"/>
              <a:gd name="connsiteY13" fmla="*/ 18288 h 18288"/>
              <a:gd name="connsiteX14" fmla="*/ 860686 w 4242816"/>
              <a:gd name="connsiteY14" fmla="*/ 18288 h 18288"/>
              <a:gd name="connsiteX15" fmla="*/ 0 w 4242816"/>
              <a:gd name="connsiteY15" fmla="*/ 18288 h 18288"/>
              <a:gd name="connsiteX16" fmla="*/ 0 w 4242816"/>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2816" h="18288" fill="none" extrusionOk="0">
                <a:moveTo>
                  <a:pt x="0" y="0"/>
                </a:moveTo>
                <a:cubicBezTo>
                  <a:pt x="249934" y="1471"/>
                  <a:pt x="379877" y="-29444"/>
                  <a:pt x="690973" y="0"/>
                </a:cubicBezTo>
                <a:cubicBezTo>
                  <a:pt x="1002069" y="29444"/>
                  <a:pt x="1021583" y="17501"/>
                  <a:pt x="1212233" y="0"/>
                </a:cubicBezTo>
                <a:cubicBezTo>
                  <a:pt x="1402883" y="-17501"/>
                  <a:pt x="1678760" y="5386"/>
                  <a:pt x="1860778" y="0"/>
                </a:cubicBezTo>
                <a:cubicBezTo>
                  <a:pt x="2042796" y="-5386"/>
                  <a:pt x="2245608" y="-22401"/>
                  <a:pt x="2424466" y="0"/>
                </a:cubicBezTo>
                <a:cubicBezTo>
                  <a:pt x="2603324" y="22401"/>
                  <a:pt x="2890020" y="33806"/>
                  <a:pt x="3115439" y="0"/>
                </a:cubicBezTo>
                <a:cubicBezTo>
                  <a:pt x="3340858" y="-33806"/>
                  <a:pt x="3428300" y="18628"/>
                  <a:pt x="3636699" y="0"/>
                </a:cubicBezTo>
                <a:cubicBezTo>
                  <a:pt x="3845098" y="-18628"/>
                  <a:pt x="4108824" y="5541"/>
                  <a:pt x="4242816" y="0"/>
                </a:cubicBezTo>
                <a:cubicBezTo>
                  <a:pt x="4242066" y="4160"/>
                  <a:pt x="4243125" y="10356"/>
                  <a:pt x="4242816" y="18288"/>
                </a:cubicBezTo>
                <a:cubicBezTo>
                  <a:pt x="4113424" y="32735"/>
                  <a:pt x="3768327" y="47567"/>
                  <a:pt x="3636699" y="18288"/>
                </a:cubicBezTo>
                <a:cubicBezTo>
                  <a:pt x="3505071" y="-10991"/>
                  <a:pt x="3294208" y="-4990"/>
                  <a:pt x="3030583" y="18288"/>
                </a:cubicBezTo>
                <a:cubicBezTo>
                  <a:pt x="2766958" y="41566"/>
                  <a:pt x="2649277" y="20974"/>
                  <a:pt x="2466894" y="18288"/>
                </a:cubicBezTo>
                <a:cubicBezTo>
                  <a:pt x="2284511" y="15602"/>
                  <a:pt x="2151277" y="1154"/>
                  <a:pt x="1988062" y="18288"/>
                </a:cubicBezTo>
                <a:cubicBezTo>
                  <a:pt x="1824847" y="35422"/>
                  <a:pt x="1691359" y="9265"/>
                  <a:pt x="1466802" y="18288"/>
                </a:cubicBezTo>
                <a:cubicBezTo>
                  <a:pt x="1242245" y="27311"/>
                  <a:pt x="1006161" y="36605"/>
                  <a:pt x="860686" y="18288"/>
                </a:cubicBezTo>
                <a:cubicBezTo>
                  <a:pt x="715211" y="-29"/>
                  <a:pt x="242774" y="46538"/>
                  <a:pt x="0" y="18288"/>
                </a:cubicBezTo>
                <a:cubicBezTo>
                  <a:pt x="-146" y="11482"/>
                  <a:pt x="-422" y="5192"/>
                  <a:pt x="0" y="0"/>
                </a:cubicBezTo>
                <a:close/>
              </a:path>
              <a:path w="4242816" h="18288" stroke="0" extrusionOk="0">
                <a:moveTo>
                  <a:pt x="0" y="0"/>
                </a:moveTo>
                <a:cubicBezTo>
                  <a:pt x="259751" y="-14018"/>
                  <a:pt x="356632" y="-15007"/>
                  <a:pt x="521260" y="0"/>
                </a:cubicBezTo>
                <a:cubicBezTo>
                  <a:pt x="685888" y="15007"/>
                  <a:pt x="885786" y="5167"/>
                  <a:pt x="1212233" y="0"/>
                </a:cubicBezTo>
                <a:cubicBezTo>
                  <a:pt x="1538680" y="-5167"/>
                  <a:pt x="1458849" y="7951"/>
                  <a:pt x="1691065" y="0"/>
                </a:cubicBezTo>
                <a:cubicBezTo>
                  <a:pt x="1923281" y="-7951"/>
                  <a:pt x="1985780" y="-16303"/>
                  <a:pt x="2169897" y="0"/>
                </a:cubicBezTo>
                <a:cubicBezTo>
                  <a:pt x="2354014" y="16303"/>
                  <a:pt x="2633054" y="-2739"/>
                  <a:pt x="2776014" y="0"/>
                </a:cubicBezTo>
                <a:cubicBezTo>
                  <a:pt x="2918974" y="2739"/>
                  <a:pt x="3112688" y="-15682"/>
                  <a:pt x="3339702" y="0"/>
                </a:cubicBezTo>
                <a:cubicBezTo>
                  <a:pt x="3566716" y="15682"/>
                  <a:pt x="4015278" y="-28467"/>
                  <a:pt x="4242816" y="0"/>
                </a:cubicBezTo>
                <a:cubicBezTo>
                  <a:pt x="4243501" y="7633"/>
                  <a:pt x="4242294" y="10002"/>
                  <a:pt x="4242816" y="18288"/>
                </a:cubicBezTo>
                <a:cubicBezTo>
                  <a:pt x="3924964" y="16283"/>
                  <a:pt x="3746362" y="-1805"/>
                  <a:pt x="3551843" y="18288"/>
                </a:cubicBezTo>
                <a:cubicBezTo>
                  <a:pt x="3357324" y="38381"/>
                  <a:pt x="3126422" y="47156"/>
                  <a:pt x="2860870" y="18288"/>
                </a:cubicBezTo>
                <a:cubicBezTo>
                  <a:pt x="2595318" y="-10580"/>
                  <a:pt x="2572437" y="11441"/>
                  <a:pt x="2297182" y="18288"/>
                </a:cubicBezTo>
                <a:cubicBezTo>
                  <a:pt x="2021927" y="25135"/>
                  <a:pt x="1916908" y="33601"/>
                  <a:pt x="1733493" y="18288"/>
                </a:cubicBezTo>
                <a:cubicBezTo>
                  <a:pt x="1550078" y="2975"/>
                  <a:pt x="1412440" y="27896"/>
                  <a:pt x="1212233" y="18288"/>
                </a:cubicBezTo>
                <a:cubicBezTo>
                  <a:pt x="1012026" y="8680"/>
                  <a:pt x="914386" y="13859"/>
                  <a:pt x="648545" y="18288"/>
                </a:cubicBezTo>
                <a:cubicBezTo>
                  <a:pt x="382704" y="22717"/>
                  <a:pt x="233522" y="39342"/>
                  <a:pt x="0" y="18288"/>
                </a:cubicBezTo>
                <a:cubicBezTo>
                  <a:pt x="-772" y="13661"/>
                  <a:pt x="-839" y="849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48C5B3FD-37C6-C7E8-A293-04E15B940E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0133" y="6289312"/>
            <a:ext cx="2831867" cy="579380"/>
          </a:xfrm>
          <a:prstGeom prst="rect">
            <a:avLst/>
          </a:prstGeom>
        </p:spPr>
      </p:pic>
    </p:spTree>
    <p:extLst>
      <p:ext uri="{BB962C8B-B14F-4D97-AF65-F5344CB8AC3E}">
        <p14:creationId xmlns:p14="http://schemas.microsoft.com/office/powerpoint/2010/main" val="3613407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9A61678-9905-EDCC-7F8D-B6D05CA004A7}"/>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dirty="0">
                <a:solidFill>
                  <a:srgbClr val="FFFFFF"/>
                </a:solidFill>
                <a:latin typeface="+mj-lt"/>
                <a:ea typeface="+mj-ea"/>
                <a:cs typeface="+mj-cs"/>
              </a:rPr>
              <a:t>Disclosures</a:t>
            </a:r>
          </a:p>
        </p:txBody>
      </p:sp>
      <p:sp>
        <p:nvSpPr>
          <p:cNvPr id="5" name="TextBox 4">
            <a:extLst>
              <a:ext uri="{FF2B5EF4-FFF2-40B4-BE49-F238E27FC236}">
                <a16:creationId xmlns:a16="http://schemas.microsoft.com/office/drawing/2014/main" id="{A8614DA7-6D3F-D703-67C4-DA5043276560}"/>
              </a:ext>
            </a:extLst>
          </p:cNvPr>
          <p:cNvSpPr txBox="1"/>
          <p:nvPr/>
        </p:nvSpPr>
        <p:spPr>
          <a:xfrm>
            <a:off x="1517515" y="4688732"/>
            <a:ext cx="4484451" cy="369332"/>
          </a:xfrm>
          <a:prstGeom prst="rect">
            <a:avLst/>
          </a:prstGeom>
          <a:noFill/>
        </p:spPr>
        <p:txBody>
          <a:bodyPr wrap="square" rtlCol="0">
            <a:spAutoFit/>
          </a:bodyPr>
          <a:lstStyle/>
          <a:p>
            <a:r>
              <a:rPr lang="en-US" dirty="0"/>
              <a:t> </a:t>
            </a:r>
            <a:endParaRPr lang="en-CA" dirty="0"/>
          </a:p>
        </p:txBody>
      </p:sp>
      <p:pic>
        <p:nvPicPr>
          <p:cNvPr id="6" name="Picture 5" descr="A picture containing text&#10;&#10;Description automatically generated">
            <a:extLst>
              <a:ext uri="{FF2B5EF4-FFF2-40B4-BE49-F238E27FC236}">
                <a16:creationId xmlns:a16="http://schemas.microsoft.com/office/drawing/2014/main" id="{C280D622-5F78-6BE1-1AEC-958C76F650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4" y="6278620"/>
            <a:ext cx="2831867" cy="579380"/>
          </a:xfrm>
          <a:prstGeom prst="rect">
            <a:avLst/>
          </a:prstGeom>
        </p:spPr>
      </p:pic>
      <p:sp>
        <p:nvSpPr>
          <p:cNvPr id="3" name="TextBox 2">
            <a:extLst>
              <a:ext uri="{FF2B5EF4-FFF2-40B4-BE49-F238E27FC236}">
                <a16:creationId xmlns:a16="http://schemas.microsoft.com/office/drawing/2014/main" id="{689852BE-1B94-C0CF-A611-5ED3AF5FC024}"/>
              </a:ext>
            </a:extLst>
          </p:cNvPr>
          <p:cNvSpPr txBox="1"/>
          <p:nvPr/>
        </p:nvSpPr>
        <p:spPr>
          <a:xfrm>
            <a:off x="499924" y="4590854"/>
            <a:ext cx="6419350" cy="646331"/>
          </a:xfrm>
          <a:prstGeom prst="rect">
            <a:avLst/>
          </a:prstGeom>
          <a:noFill/>
        </p:spPr>
        <p:txBody>
          <a:bodyPr wrap="square" rtlCol="0">
            <a:spAutoFit/>
          </a:bodyPr>
          <a:lstStyle/>
          <a:p>
            <a:r>
              <a:rPr lang="en-US" dirty="0"/>
              <a:t>Relationship with for-profit, not-for-profit, or financial sponsors: Nothing to disclose. </a:t>
            </a:r>
            <a:endParaRPr lang="en-CA" dirty="0"/>
          </a:p>
        </p:txBody>
      </p:sp>
    </p:spTree>
    <p:extLst>
      <p:ext uri="{BB962C8B-B14F-4D97-AF65-F5344CB8AC3E}">
        <p14:creationId xmlns:p14="http://schemas.microsoft.com/office/powerpoint/2010/main" val="2397798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About Surrey | City of Surrey">
            <a:extLst>
              <a:ext uri="{FF2B5EF4-FFF2-40B4-BE49-F238E27FC236}">
                <a16:creationId xmlns:a16="http://schemas.microsoft.com/office/drawing/2014/main" id="{392050AB-ACF4-9A20-B114-2F78EC2566F1}"/>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t="30816"/>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4100" name="Picture 4" descr="Surrey Memorial Hospital - Health Wood Design + Construction |  naturally:wood">
            <a:extLst>
              <a:ext uri="{FF2B5EF4-FFF2-40B4-BE49-F238E27FC236}">
                <a16:creationId xmlns:a16="http://schemas.microsoft.com/office/drawing/2014/main" id="{A36564B8-E4DE-07C2-BC53-58C7936D81A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5782" r="-2" b="6262"/>
          <a:stretch/>
        </p:blipFill>
        <p:spPr bwMode="auto">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4107" name="Freeform: Shape 4106">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109" name="Freeform: Shape 4108">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5F8FBCC1-B3D5-A9F8-25BA-2A3D3A1B604A}"/>
              </a:ext>
            </a:extLst>
          </p:cNvPr>
          <p:cNvSpPr>
            <a:spLocks noGrp="1"/>
          </p:cNvSpPr>
          <p:nvPr>
            <p:ph type="title"/>
          </p:nvPr>
        </p:nvSpPr>
        <p:spPr>
          <a:xfrm>
            <a:off x="448056" y="859536"/>
            <a:ext cx="4832802" cy="1243584"/>
          </a:xfrm>
        </p:spPr>
        <p:txBody>
          <a:bodyPr vert="horz" lIns="91440" tIns="45720" rIns="91440" bIns="45720" rtlCol="0" anchor="ctr">
            <a:normAutofit/>
          </a:bodyPr>
          <a:lstStyle/>
          <a:p>
            <a:r>
              <a:rPr lang="en-US" sz="3400" b="1" kern="1200" dirty="0">
                <a:solidFill>
                  <a:srgbClr val="0070C0"/>
                </a:solidFill>
                <a:latin typeface="+mj-lt"/>
                <a:ea typeface="+mj-ea"/>
                <a:cs typeface="+mj-cs"/>
              </a:rPr>
              <a:t>OUR COMMUNITY</a:t>
            </a:r>
            <a:br>
              <a:rPr lang="en-US" sz="3400" kern="1200" dirty="0">
                <a:solidFill>
                  <a:schemeClr val="tx1"/>
                </a:solidFill>
                <a:latin typeface="+mj-lt"/>
                <a:ea typeface="+mj-ea"/>
                <a:cs typeface="+mj-cs"/>
              </a:rPr>
            </a:br>
            <a:endParaRPr lang="en-US" sz="3400" kern="1200" dirty="0">
              <a:solidFill>
                <a:schemeClr val="tx1"/>
              </a:solidFill>
              <a:latin typeface="+mj-lt"/>
              <a:ea typeface="+mj-ea"/>
              <a:cs typeface="+mj-cs"/>
            </a:endParaRPr>
          </a:p>
        </p:txBody>
      </p:sp>
      <p:sp>
        <p:nvSpPr>
          <p:cNvPr id="4111" name="Rectangle 4110">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4113" name="Rectangle 4112">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15" name="Rectangle 4114">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 Placeholder 3">
            <a:extLst>
              <a:ext uri="{FF2B5EF4-FFF2-40B4-BE49-F238E27FC236}">
                <a16:creationId xmlns:a16="http://schemas.microsoft.com/office/drawing/2014/main" id="{E615AE01-1C52-BE75-A7F2-B1C8CF1D550E}"/>
              </a:ext>
            </a:extLst>
          </p:cNvPr>
          <p:cNvSpPr>
            <a:spLocks noGrp="1"/>
          </p:cNvSpPr>
          <p:nvPr>
            <p:ph type="body" sz="half" idx="2"/>
          </p:nvPr>
        </p:nvSpPr>
        <p:spPr>
          <a:xfrm>
            <a:off x="448056" y="2304289"/>
            <a:ext cx="5010064" cy="3872674"/>
          </a:xfrm>
        </p:spPr>
        <p:txBody>
          <a:bodyPr vert="horz" lIns="91440" tIns="45720" rIns="91440" bIns="45720" rtlCol="0">
            <a:normAutofit/>
          </a:bodyPr>
          <a:lstStyle/>
          <a:p>
            <a:r>
              <a:rPr lang="en-US" sz="2000" b="1" dirty="0">
                <a:solidFill>
                  <a:srgbClr val="0070C0"/>
                </a:solidFill>
              </a:rPr>
              <a:t>City of Surrey:</a:t>
            </a:r>
          </a:p>
          <a:p>
            <a:pPr marL="342900" indent="-342900">
              <a:buFont typeface="Arial" panose="020B0604020202020204" pitchFamily="34" charset="0"/>
              <a:buChar char="•"/>
            </a:pPr>
            <a:r>
              <a:rPr lang="en-US" sz="2000" b="1" dirty="0"/>
              <a:t>Population</a:t>
            </a:r>
            <a:r>
              <a:rPr lang="en-US" sz="2000" dirty="0"/>
              <a:t>: 568,322* </a:t>
            </a:r>
          </a:p>
          <a:p>
            <a:pPr marL="342900" indent="-342900">
              <a:buFont typeface="Arial" panose="020B0604020202020204" pitchFamily="34" charset="0"/>
              <a:buChar char="•"/>
            </a:pPr>
            <a:r>
              <a:rPr lang="en-US" sz="2000" b="1" dirty="0"/>
              <a:t>Number of FPs</a:t>
            </a:r>
            <a:r>
              <a:rPr lang="en-US" sz="2000" dirty="0"/>
              <a:t>: 411 </a:t>
            </a:r>
          </a:p>
          <a:p>
            <a:pPr marL="342900" indent="-342900">
              <a:buFont typeface="Arial" panose="020B0604020202020204" pitchFamily="34" charset="0"/>
              <a:buChar char="•"/>
            </a:pPr>
            <a:r>
              <a:rPr lang="en-US" sz="2000" b="1" dirty="0"/>
              <a:t>Average panel size</a:t>
            </a:r>
            <a:r>
              <a:rPr lang="en-US" sz="2000" dirty="0"/>
              <a:t>: 2000 patients</a:t>
            </a:r>
          </a:p>
          <a:p>
            <a:pPr marL="342900" indent="-342900">
              <a:buFont typeface="Arial" panose="020B0604020202020204" pitchFamily="34" charset="0"/>
              <a:buChar char="•"/>
            </a:pPr>
            <a:r>
              <a:rPr lang="en-US" sz="2000" b="1" dirty="0"/>
              <a:t>Unattached Pts: </a:t>
            </a:r>
            <a:r>
              <a:rPr lang="en-US" sz="2000" dirty="0"/>
              <a:t>120,000</a:t>
            </a:r>
          </a:p>
          <a:p>
            <a:pPr marL="342900" indent="-342900">
              <a:buFont typeface="Arial" panose="020B0604020202020204" pitchFamily="34" charset="0"/>
              <a:buChar char="•"/>
            </a:pPr>
            <a:r>
              <a:rPr lang="en-US" sz="2000" b="1" dirty="0"/>
              <a:t>Number of hospitalists: 75 </a:t>
            </a:r>
            <a:r>
              <a:rPr lang="en-US" i="1" dirty="0"/>
              <a:t>(~approx. 25/day)</a:t>
            </a:r>
            <a:endParaRPr lang="en-US" b="1" i="1" dirty="0"/>
          </a:p>
          <a:p>
            <a:pPr marL="342900" indent="-342900">
              <a:buFont typeface="Arial" panose="020B0604020202020204" pitchFamily="34" charset="0"/>
              <a:buChar char="•"/>
            </a:pPr>
            <a:r>
              <a:rPr lang="en-US" sz="2000" b="1" dirty="0"/>
              <a:t>Number of FPs w/ hospital privileges (excl LTC): 1</a:t>
            </a:r>
            <a:r>
              <a:rPr lang="en-US" sz="2000" dirty="0"/>
              <a:t>	</a:t>
            </a:r>
          </a:p>
          <a:p>
            <a:pPr marL="342900" indent="-342900">
              <a:buFont typeface="Arial" panose="020B0604020202020204" pitchFamily="34" charset="0"/>
              <a:buChar char="•"/>
            </a:pPr>
            <a:r>
              <a:rPr lang="en-US" sz="2000" b="1" dirty="0"/>
              <a:t>Average # of patients per day in ER: </a:t>
            </a:r>
            <a:r>
              <a:rPr lang="en-US" sz="2000" dirty="0"/>
              <a:t>500</a:t>
            </a:r>
          </a:p>
          <a:p>
            <a:r>
              <a:rPr lang="en-US" sz="1050" i="1" dirty="0"/>
              <a:t>*2011 Canadian Census, Statistics Canada</a:t>
            </a:r>
          </a:p>
          <a:p>
            <a:pPr marL="342900" indent="-342900">
              <a:buFont typeface="Arial" panose="020B0604020202020204" pitchFamily="34" charset="0"/>
              <a:buChar char="•"/>
            </a:pPr>
            <a:endParaRPr lang="en-US" sz="2000" dirty="0"/>
          </a:p>
        </p:txBody>
      </p:sp>
      <p:pic>
        <p:nvPicPr>
          <p:cNvPr id="5" name="Picture 4" descr="A picture containing text&#10;&#10;Description automatically generated">
            <a:extLst>
              <a:ext uri="{FF2B5EF4-FFF2-40B4-BE49-F238E27FC236}">
                <a16:creationId xmlns:a16="http://schemas.microsoft.com/office/drawing/2014/main" id="{17D0434A-A103-FA3A-671C-346B7BA368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4" y="6278620"/>
            <a:ext cx="2831867" cy="579380"/>
          </a:xfrm>
          <a:prstGeom prst="rect">
            <a:avLst/>
          </a:prstGeom>
        </p:spPr>
      </p:pic>
    </p:spTree>
    <p:extLst>
      <p:ext uri="{BB962C8B-B14F-4D97-AF65-F5344CB8AC3E}">
        <p14:creationId xmlns:p14="http://schemas.microsoft.com/office/powerpoint/2010/main" val="904908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8298B4D-686A-FB4A-4ACE-7524EB6D24EB}"/>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2800" b="1" kern="1200" dirty="0">
                <a:solidFill>
                  <a:srgbClr val="FFFFFF"/>
                </a:solidFill>
                <a:latin typeface="+mj-lt"/>
                <a:ea typeface="+mj-ea"/>
                <a:cs typeface="+mj-cs"/>
              </a:rPr>
              <a:t>OUR PROJECT:</a:t>
            </a:r>
            <a:br>
              <a:rPr lang="en-US" sz="2800" b="1" kern="1200" dirty="0">
                <a:solidFill>
                  <a:srgbClr val="FFFFFF"/>
                </a:solidFill>
                <a:latin typeface="+mj-lt"/>
                <a:ea typeface="+mj-ea"/>
                <a:cs typeface="+mj-cs"/>
              </a:rPr>
            </a:br>
            <a:r>
              <a:rPr lang="en-US" sz="2800" b="1" kern="1200" dirty="0">
                <a:solidFill>
                  <a:srgbClr val="FFFFFF"/>
                </a:solidFill>
                <a:latin typeface="+mj-lt"/>
                <a:ea typeface="+mj-ea"/>
                <a:cs typeface="+mj-cs"/>
              </a:rPr>
              <a:t>Admission &amp; Discharge Communication (A.D.C.)</a:t>
            </a:r>
          </a:p>
        </p:txBody>
      </p:sp>
      <p:sp>
        <p:nvSpPr>
          <p:cNvPr id="4" name="Content Placeholder 3">
            <a:extLst>
              <a:ext uri="{FF2B5EF4-FFF2-40B4-BE49-F238E27FC236}">
                <a16:creationId xmlns:a16="http://schemas.microsoft.com/office/drawing/2014/main" id="{406214D8-7402-BC62-554B-22F84C40497C}"/>
              </a:ext>
            </a:extLst>
          </p:cNvPr>
          <p:cNvSpPr>
            <a:spLocks noGrp="1"/>
          </p:cNvSpPr>
          <p:nvPr>
            <p:ph sz="half" idx="2"/>
          </p:nvPr>
        </p:nvSpPr>
        <p:spPr>
          <a:xfrm>
            <a:off x="7251534" y="2252015"/>
            <a:ext cx="3866629" cy="3929433"/>
          </a:xfrm>
        </p:spPr>
        <p:txBody>
          <a:bodyPr>
            <a:normAutofit/>
          </a:bodyPr>
          <a:lstStyle/>
          <a:p>
            <a:pPr marL="0" indent="0" defTabSz="822960">
              <a:lnSpc>
                <a:spcPct val="97000"/>
              </a:lnSpc>
              <a:spcBef>
                <a:spcPts val="900"/>
              </a:spcBef>
              <a:spcAft>
                <a:spcPts val="720"/>
              </a:spcAft>
              <a:buNone/>
            </a:pPr>
            <a:r>
              <a:rPr lang="en-US" sz="2000" b="1" kern="1200" dirty="0">
                <a:solidFill>
                  <a:schemeClr val="accent2"/>
                </a:solidFill>
                <a:latin typeface="Calibri" panose="020F0502020204030204" pitchFamily="34" charset="0"/>
                <a:ea typeface="+mn-ea"/>
                <a:cs typeface="Times New Roman" panose="02020603050405020304" pitchFamily="18" charset="0"/>
              </a:rPr>
              <a:t>OUT OF SCOPE</a:t>
            </a:r>
            <a:endParaRPr lang="en-CA" sz="2000" kern="1200" dirty="0">
              <a:solidFill>
                <a:schemeClr val="accent2"/>
              </a:solidFill>
              <a:latin typeface="Calibri" panose="020F0502020204030204" pitchFamily="34" charset="0"/>
              <a:ea typeface="+mn-ea"/>
              <a:cs typeface="Times New Roman" panose="02020603050405020304" pitchFamily="18" charset="0"/>
            </a:endParaRPr>
          </a:p>
          <a:p>
            <a:pPr marL="205740" indent="-205740" defTabSz="822960">
              <a:lnSpc>
                <a:spcPct val="97000"/>
              </a:lnSpc>
              <a:spcBef>
                <a:spcPts val="900"/>
              </a:spcBef>
            </a:pPr>
            <a:r>
              <a:rPr lang="en-US" sz="2000" kern="1200" dirty="0">
                <a:solidFill>
                  <a:schemeClr val="tx1"/>
                </a:solidFill>
                <a:latin typeface="Calibri" panose="020F0502020204030204" pitchFamily="34" charset="0"/>
                <a:ea typeface="+mn-ea"/>
                <a:cs typeface="Calibri" panose="020F0502020204030204" pitchFamily="34" charset="0"/>
              </a:rPr>
              <a:t>Unattached patients who present to the ER.</a:t>
            </a:r>
            <a:endParaRPr lang="en-CA" sz="2000" kern="1200" dirty="0">
              <a:solidFill>
                <a:schemeClr val="tx1"/>
              </a:solidFill>
              <a:latin typeface="Calibri" panose="020F0502020204030204" pitchFamily="34" charset="0"/>
              <a:ea typeface="+mn-ea"/>
              <a:cs typeface="Times New Roman" panose="02020603050405020304" pitchFamily="18" charset="0"/>
            </a:endParaRPr>
          </a:p>
          <a:p>
            <a:pPr marL="205740" indent="-205740" defTabSz="822960">
              <a:lnSpc>
                <a:spcPct val="97000"/>
              </a:lnSpc>
              <a:spcBef>
                <a:spcPts val="900"/>
              </a:spcBef>
            </a:pPr>
            <a:r>
              <a:rPr lang="en-US" sz="2000" kern="1200" dirty="0">
                <a:solidFill>
                  <a:schemeClr val="tx1"/>
                </a:solidFill>
                <a:latin typeface="Calibri" panose="020F0502020204030204" pitchFamily="34" charset="0"/>
                <a:ea typeface="+mn-ea"/>
                <a:cs typeface="Calibri" panose="020F0502020204030204" pitchFamily="34" charset="0"/>
              </a:rPr>
              <a:t>Unattached patients who are discharged from the hospital.</a:t>
            </a:r>
            <a:endParaRPr lang="en-CA" sz="2000" kern="1200" dirty="0">
              <a:solidFill>
                <a:schemeClr val="tx1"/>
              </a:solidFill>
              <a:latin typeface="Calibri" panose="020F0502020204030204" pitchFamily="34" charset="0"/>
              <a:ea typeface="+mn-ea"/>
              <a:cs typeface="Times New Roman" panose="02020603050405020304" pitchFamily="18" charset="0"/>
            </a:endParaRPr>
          </a:p>
          <a:p>
            <a:pPr marL="205740" indent="-205740" defTabSz="822960">
              <a:lnSpc>
                <a:spcPct val="97000"/>
              </a:lnSpc>
              <a:spcBef>
                <a:spcPts val="900"/>
              </a:spcBef>
            </a:pPr>
            <a:r>
              <a:rPr lang="en-US" sz="2000" kern="1200" dirty="0">
                <a:solidFill>
                  <a:schemeClr val="tx1"/>
                </a:solidFill>
                <a:latin typeface="Calibri" panose="020F0502020204030204" pitchFamily="34" charset="0"/>
                <a:ea typeface="+mn-ea"/>
                <a:cs typeface="Calibri" panose="020F0502020204030204" pitchFamily="34" charset="0"/>
              </a:rPr>
              <a:t>Communication challenges with other areas of the hospital, such as medical imaging or out-patient clinics. </a:t>
            </a:r>
            <a:endParaRPr lang="en-CA" sz="2000" kern="1200" dirty="0">
              <a:solidFill>
                <a:schemeClr val="tx1"/>
              </a:solidFill>
              <a:latin typeface="Calibri" panose="020F0502020204030204" pitchFamily="34" charset="0"/>
              <a:ea typeface="+mn-ea"/>
              <a:cs typeface="Times New Roman" panose="02020603050405020304" pitchFamily="18" charset="0"/>
            </a:endParaRPr>
          </a:p>
          <a:p>
            <a:pPr marL="205740" indent="-205740" defTabSz="822960">
              <a:lnSpc>
                <a:spcPct val="97000"/>
              </a:lnSpc>
              <a:spcBef>
                <a:spcPts val="900"/>
              </a:spcBef>
              <a:spcAft>
                <a:spcPts val="720"/>
              </a:spcAft>
            </a:pPr>
            <a:r>
              <a:rPr lang="en-US" sz="2000" kern="1200" dirty="0">
                <a:solidFill>
                  <a:schemeClr val="tx1"/>
                </a:solidFill>
                <a:latin typeface="Calibri" panose="020F0502020204030204" pitchFamily="34" charset="0"/>
                <a:ea typeface="+mn-ea"/>
                <a:cs typeface="Calibri" panose="020F0502020204030204" pitchFamily="34" charset="0"/>
              </a:rPr>
              <a:t>Pediatric patients presenting to the ER.</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66A627F5-0EB9-86A7-3FA6-BD409B5D1D5D}"/>
              </a:ext>
            </a:extLst>
          </p:cNvPr>
          <p:cNvPicPr>
            <a:picLocks noGrp="1" noChangeAspect="1"/>
          </p:cNvPicPr>
          <p:nvPr>
            <p:ph sz="half" idx="1"/>
          </p:nvPr>
        </p:nvPicPr>
        <p:blipFill>
          <a:blip r:embed="rId2"/>
          <a:stretch>
            <a:fillRect/>
          </a:stretch>
        </p:blipFill>
        <p:spPr>
          <a:xfrm>
            <a:off x="515690" y="2838443"/>
            <a:ext cx="2374334" cy="2228088"/>
          </a:xfrm>
        </p:spPr>
      </p:pic>
      <p:graphicFrame>
        <p:nvGraphicFramePr>
          <p:cNvPr id="22" name="TextBox 8">
            <a:extLst>
              <a:ext uri="{FF2B5EF4-FFF2-40B4-BE49-F238E27FC236}">
                <a16:creationId xmlns:a16="http://schemas.microsoft.com/office/drawing/2014/main" id="{E3733B5E-A075-3B85-71F5-71A15BE217C4}"/>
              </a:ext>
            </a:extLst>
          </p:cNvPr>
          <p:cNvGraphicFramePr/>
          <p:nvPr/>
        </p:nvGraphicFramePr>
        <p:xfrm>
          <a:off x="3007151" y="1770806"/>
          <a:ext cx="3866629" cy="4891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descr="A picture containing text&#10;&#10;Description automatically generated">
            <a:extLst>
              <a:ext uri="{FF2B5EF4-FFF2-40B4-BE49-F238E27FC236}">
                <a16:creationId xmlns:a16="http://schemas.microsoft.com/office/drawing/2014/main" id="{988D3B73-903B-79D7-66F2-21B599F000D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4" y="6278620"/>
            <a:ext cx="2831867" cy="579380"/>
          </a:xfrm>
          <a:prstGeom prst="rect">
            <a:avLst/>
          </a:prstGeom>
        </p:spPr>
      </p:pic>
    </p:spTree>
    <p:extLst>
      <p:ext uri="{BB962C8B-B14F-4D97-AF65-F5344CB8AC3E}">
        <p14:creationId xmlns:p14="http://schemas.microsoft.com/office/powerpoint/2010/main" val="703802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8" name="Rectangle 106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Rectangle 106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2" name="Rectangle 107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Rectangle 107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6" name="Freeform: Shape 107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2BAFD91-44EE-DDDD-0432-3A4A61366FEB}"/>
              </a:ext>
            </a:extLst>
          </p:cNvPr>
          <p:cNvSpPr>
            <a:spLocks noGrp="1"/>
          </p:cNvSpPr>
          <p:nvPr>
            <p:ph type="title"/>
          </p:nvPr>
        </p:nvSpPr>
        <p:spPr>
          <a:xfrm>
            <a:off x="578888" y="2501549"/>
            <a:ext cx="2880828" cy="3071906"/>
          </a:xfrm>
        </p:spPr>
        <p:txBody>
          <a:bodyPr vert="horz" lIns="91440" tIns="45720" rIns="91440" bIns="45720" rtlCol="0" anchor="t">
            <a:normAutofit/>
          </a:bodyPr>
          <a:lstStyle/>
          <a:p>
            <a:r>
              <a:rPr lang="en-US" sz="4000" b="1" kern="1200" dirty="0">
                <a:solidFill>
                  <a:srgbClr val="FFFFFF"/>
                </a:solidFill>
                <a:latin typeface="+mj-lt"/>
                <a:ea typeface="+mj-ea"/>
                <a:cs typeface="+mj-cs"/>
              </a:rPr>
              <a:t>THE A-TEAM:</a:t>
            </a:r>
            <a:br>
              <a:rPr lang="en-US" sz="4000" b="1" kern="1200" dirty="0">
                <a:solidFill>
                  <a:srgbClr val="FFFFFF"/>
                </a:solidFill>
                <a:latin typeface="+mj-lt"/>
                <a:ea typeface="+mj-ea"/>
                <a:cs typeface="+mj-cs"/>
              </a:rPr>
            </a:br>
            <a:r>
              <a:rPr lang="en-US" sz="4000" b="1" kern="1200" dirty="0">
                <a:solidFill>
                  <a:srgbClr val="FFFFFF"/>
                </a:solidFill>
                <a:latin typeface="+mj-lt"/>
                <a:ea typeface="+mj-ea"/>
                <a:cs typeface="+mj-cs"/>
              </a:rPr>
              <a:t>Our Working Group</a:t>
            </a:r>
          </a:p>
        </p:txBody>
      </p:sp>
      <p:graphicFrame>
        <p:nvGraphicFramePr>
          <p:cNvPr id="4" name="Table 3">
            <a:extLst>
              <a:ext uri="{FF2B5EF4-FFF2-40B4-BE49-F238E27FC236}">
                <a16:creationId xmlns:a16="http://schemas.microsoft.com/office/drawing/2014/main" id="{341251C7-EB45-5DEC-19CA-43AC007EE704}"/>
              </a:ext>
            </a:extLst>
          </p:cNvPr>
          <p:cNvGraphicFramePr>
            <a:graphicFrameLocks noGrp="1"/>
          </p:cNvGraphicFramePr>
          <p:nvPr>
            <p:extLst>
              <p:ext uri="{D42A27DB-BD31-4B8C-83A1-F6EECF244321}">
                <p14:modId xmlns:p14="http://schemas.microsoft.com/office/powerpoint/2010/main" val="814235750"/>
              </p:ext>
            </p:extLst>
          </p:nvPr>
        </p:nvGraphicFramePr>
        <p:xfrm>
          <a:off x="4502428" y="506042"/>
          <a:ext cx="7225750" cy="5845922"/>
        </p:xfrm>
        <a:graphic>
          <a:graphicData uri="http://schemas.openxmlformats.org/drawingml/2006/table">
            <a:tbl>
              <a:tblPr firstRow="1" firstCol="1" bandRow="1"/>
              <a:tblGrid>
                <a:gridCol w="2559075">
                  <a:extLst>
                    <a:ext uri="{9D8B030D-6E8A-4147-A177-3AD203B41FA5}">
                      <a16:colId xmlns:a16="http://schemas.microsoft.com/office/drawing/2014/main" val="3977520290"/>
                    </a:ext>
                  </a:extLst>
                </a:gridCol>
                <a:gridCol w="2726688">
                  <a:extLst>
                    <a:ext uri="{9D8B030D-6E8A-4147-A177-3AD203B41FA5}">
                      <a16:colId xmlns:a16="http://schemas.microsoft.com/office/drawing/2014/main" val="1716023795"/>
                    </a:ext>
                  </a:extLst>
                </a:gridCol>
                <a:gridCol w="1939987">
                  <a:extLst>
                    <a:ext uri="{9D8B030D-6E8A-4147-A177-3AD203B41FA5}">
                      <a16:colId xmlns:a16="http://schemas.microsoft.com/office/drawing/2014/main" val="1706591973"/>
                    </a:ext>
                  </a:extLst>
                </a:gridCol>
              </a:tblGrid>
              <a:tr h="383998">
                <a:tc>
                  <a:txBody>
                    <a:bodyPr/>
                    <a:lstStyle/>
                    <a:p>
                      <a:pPr algn="ctr" fontAlgn="t">
                        <a:lnSpc>
                          <a:spcPct val="107000"/>
                        </a:lnSpc>
                        <a:spcBef>
                          <a:spcPts val="0"/>
                        </a:spcBef>
                        <a:spcAft>
                          <a:spcPts val="800"/>
                        </a:spcAft>
                      </a:pPr>
                      <a:r>
                        <a:rPr lang="en-US" sz="19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STAKEHOLDER</a:t>
                      </a:r>
                      <a:endParaRPr lang="en-US" sz="3100" b="0" i="0" u="none" strike="noStrike">
                        <a:effectLst/>
                        <a:latin typeface="Arial" panose="020B0604020202020204" pitchFamily="34" charset="0"/>
                      </a:endParaRPr>
                    </a:p>
                  </a:txBody>
                  <a:tcPr marL="116788" marR="116788" marT="162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t">
                        <a:lnSpc>
                          <a:spcPct val="107000"/>
                        </a:lnSpc>
                        <a:spcBef>
                          <a:spcPts val="0"/>
                        </a:spcBef>
                        <a:spcAft>
                          <a:spcPts val="800"/>
                        </a:spcAft>
                      </a:pPr>
                      <a:r>
                        <a:rPr lang="en-US" sz="19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TITLE</a:t>
                      </a:r>
                      <a:endParaRPr lang="en-US" sz="3100" b="0" i="0" u="none" strike="noStrike">
                        <a:effectLst/>
                        <a:latin typeface="Arial" panose="020B0604020202020204" pitchFamily="34" charset="0"/>
                      </a:endParaRPr>
                    </a:p>
                  </a:txBody>
                  <a:tcPr marL="116788" marR="116788" marT="162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t">
                        <a:lnSpc>
                          <a:spcPct val="107000"/>
                        </a:lnSpc>
                        <a:spcBef>
                          <a:spcPts val="0"/>
                        </a:spcBef>
                        <a:spcAft>
                          <a:spcPts val="800"/>
                        </a:spcAft>
                      </a:pPr>
                      <a:r>
                        <a:rPr lang="en-US" sz="19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PROJECT ROLE</a:t>
                      </a:r>
                      <a:endParaRPr lang="en-US" sz="3100" b="0" i="0" u="none" strike="noStrike">
                        <a:effectLst/>
                        <a:latin typeface="Arial" panose="020B0604020202020204" pitchFamily="34" charset="0"/>
                      </a:endParaRPr>
                    </a:p>
                  </a:txBody>
                  <a:tcPr marL="116788" marR="116788" marT="162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068032307"/>
                  </a:ext>
                </a:extLst>
              </a:tr>
              <a:tr h="689485">
                <a:tc>
                  <a:txBody>
                    <a:bodyPr/>
                    <a:lstStyle/>
                    <a:p>
                      <a:pPr algn="l" fontAlgn="t">
                        <a:lnSpc>
                          <a:spcPct val="107000"/>
                        </a:lnSpc>
                        <a:spcBef>
                          <a:spcPts val="0"/>
                        </a:spcBef>
                        <a:spcAft>
                          <a:spcPts val="800"/>
                        </a:spcAft>
                      </a:pPr>
                      <a:r>
                        <a:rPr lang="en-US" sz="1900" b="0" i="0" u="none" strike="noStrike">
                          <a:effectLst/>
                          <a:latin typeface="Calibri" panose="020F0502020204030204" pitchFamily="34" charset="0"/>
                          <a:ea typeface="Calibri" panose="020F0502020204030204" pitchFamily="34" charset="0"/>
                          <a:cs typeface="Times New Roman" panose="02020603050405020304" pitchFamily="18" charset="0"/>
                        </a:rPr>
                        <a:t>Dr Mark Blinkhorn</a:t>
                      </a:r>
                      <a:endParaRPr lang="en-US" sz="3100" b="0" i="0" u="none" strike="noStrike">
                        <a:effectLst/>
                        <a:latin typeface="Arial" panose="020B0604020202020204" pitchFamily="34" charset="0"/>
                      </a:endParaRPr>
                    </a:p>
                  </a:txBody>
                  <a:tcPr marL="116788" marR="116788" marT="162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900" b="0" i="0" u="none" strike="noStrike">
                          <a:effectLst/>
                          <a:latin typeface="Calibri" panose="020F0502020204030204" pitchFamily="34" charset="0"/>
                          <a:ea typeface="Calibri" panose="020F0502020204030204" pitchFamily="34" charset="0"/>
                          <a:cs typeface="Calibri" panose="020F0502020204030204" pitchFamily="34" charset="0"/>
                        </a:rPr>
                        <a:t>Family physician- FP &amp; LTC</a:t>
                      </a:r>
                      <a:endParaRPr lang="en-US" sz="3100" b="0" i="0" u="none" strike="noStrike">
                        <a:effectLst/>
                        <a:latin typeface="Arial" panose="020B0604020202020204" pitchFamily="34" charset="0"/>
                      </a:endParaRPr>
                    </a:p>
                  </a:txBody>
                  <a:tcPr marL="116788" marR="116788" marT="162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900" b="0" i="0" u="none" strike="noStrike">
                          <a:effectLst/>
                          <a:latin typeface="Calibri" panose="020F0502020204030204" pitchFamily="34" charset="0"/>
                          <a:ea typeface="Calibri" panose="020F0502020204030204" pitchFamily="34" charset="0"/>
                          <a:cs typeface="Calibri" panose="020F0502020204030204" pitchFamily="34" charset="0"/>
                        </a:rPr>
                        <a:t>FP Lead</a:t>
                      </a:r>
                      <a:endParaRPr lang="en-US" sz="3100" b="0" i="0" u="none" strike="noStrike">
                        <a:effectLst/>
                        <a:latin typeface="Arial" panose="020B0604020202020204" pitchFamily="34" charset="0"/>
                      </a:endParaRPr>
                    </a:p>
                  </a:txBody>
                  <a:tcPr marL="116788" marR="116788" marT="162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7450292"/>
                  </a:ext>
                </a:extLst>
              </a:tr>
              <a:tr h="689485">
                <a:tc>
                  <a:txBody>
                    <a:bodyPr/>
                    <a:lstStyle/>
                    <a:p>
                      <a:pPr algn="l" fontAlgn="t">
                        <a:lnSpc>
                          <a:spcPct val="107000"/>
                        </a:lnSpc>
                        <a:spcBef>
                          <a:spcPts val="0"/>
                        </a:spcBef>
                        <a:spcAft>
                          <a:spcPts val="800"/>
                        </a:spcAft>
                      </a:pPr>
                      <a:r>
                        <a:rPr lang="en-US" sz="1900" b="0" i="0" u="none" strike="noStrike">
                          <a:effectLst/>
                          <a:latin typeface="Calibri" panose="020F0502020204030204" pitchFamily="34" charset="0"/>
                          <a:ea typeface="Calibri" panose="020F0502020204030204" pitchFamily="34" charset="0"/>
                          <a:cs typeface="Times New Roman" panose="02020603050405020304" pitchFamily="18" charset="0"/>
                        </a:rPr>
                        <a:t>Dr. Sanjay Khandelwal</a:t>
                      </a:r>
                      <a:endParaRPr lang="en-US" sz="3100" b="0" i="0" u="none" strike="noStrike">
                        <a:effectLst/>
                        <a:latin typeface="Arial" panose="020B0604020202020204" pitchFamily="34" charset="0"/>
                      </a:endParaRPr>
                    </a:p>
                  </a:txBody>
                  <a:tcPr marL="116788" marR="116788" marT="162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900" b="0" i="0" u="none" strike="noStrike">
                          <a:effectLst/>
                          <a:latin typeface="Calibri" panose="020F0502020204030204" pitchFamily="34" charset="0"/>
                          <a:ea typeface="Calibri" panose="020F0502020204030204" pitchFamily="34" charset="0"/>
                          <a:cs typeface="Calibri" panose="020F0502020204030204" pitchFamily="34" charset="0"/>
                        </a:rPr>
                        <a:t>SMH Department Head- Hospitalist program</a:t>
                      </a:r>
                      <a:endParaRPr lang="en-US" sz="3100" b="0" i="0" u="none" strike="noStrike">
                        <a:effectLst/>
                        <a:latin typeface="Arial" panose="020B0604020202020204" pitchFamily="34" charset="0"/>
                      </a:endParaRPr>
                    </a:p>
                  </a:txBody>
                  <a:tcPr marL="116788" marR="116788" marT="162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900" b="0" i="0" u="none" strike="noStrike">
                          <a:effectLst/>
                          <a:latin typeface="Calibri" panose="020F0502020204030204" pitchFamily="34" charset="0"/>
                          <a:ea typeface="Calibri" panose="020F0502020204030204" pitchFamily="34" charset="0"/>
                          <a:cs typeface="Calibri" panose="020F0502020204030204" pitchFamily="34" charset="0"/>
                        </a:rPr>
                        <a:t>SP Lead</a:t>
                      </a:r>
                      <a:endParaRPr lang="en-US" sz="3100" b="0" i="0" u="none" strike="noStrike">
                        <a:effectLst/>
                        <a:latin typeface="Arial" panose="020B0604020202020204" pitchFamily="34" charset="0"/>
                      </a:endParaRPr>
                    </a:p>
                  </a:txBody>
                  <a:tcPr marL="116788" marR="116788" marT="162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9382475"/>
                  </a:ext>
                </a:extLst>
              </a:tr>
              <a:tr h="689485">
                <a:tc>
                  <a:txBody>
                    <a:bodyPr/>
                    <a:lstStyle/>
                    <a:p>
                      <a:pPr algn="l" fontAlgn="t">
                        <a:lnSpc>
                          <a:spcPct val="107000"/>
                        </a:lnSpc>
                        <a:spcBef>
                          <a:spcPts val="0"/>
                        </a:spcBef>
                        <a:spcAft>
                          <a:spcPts val="800"/>
                        </a:spcAft>
                      </a:pPr>
                      <a:r>
                        <a:rPr lang="en-US" sz="1900" b="0" i="0" u="none" strike="noStrike">
                          <a:effectLst/>
                          <a:latin typeface="Calibri" panose="020F0502020204030204" pitchFamily="34" charset="0"/>
                          <a:ea typeface="Calibri" panose="020F0502020204030204" pitchFamily="34" charset="0"/>
                          <a:cs typeface="Times New Roman" panose="02020603050405020304" pitchFamily="18" charset="0"/>
                        </a:rPr>
                        <a:t>Dr. Aydin Tavakoli</a:t>
                      </a:r>
                      <a:endParaRPr lang="en-US" sz="3100" b="0" i="0" u="none" strike="noStrike">
                        <a:effectLst/>
                        <a:latin typeface="Arial" panose="020B0604020202020204" pitchFamily="34" charset="0"/>
                      </a:endParaRPr>
                    </a:p>
                  </a:txBody>
                  <a:tcPr marL="116788" marR="116788" marT="162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900" b="0" i="0" u="none" strike="noStrike">
                          <a:effectLst/>
                          <a:latin typeface="Calibri" panose="020F0502020204030204" pitchFamily="34" charset="0"/>
                          <a:ea typeface="Calibri" panose="020F0502020204030204" pitchFamily="34" charset="0"/>
                          <a:cs typeface="Calibri" panose="020F0502020204030204" pitchFamily="34" charset="0"/>
                        </a:rPr>
                        <a:t>Family Physician &amp; hospitalist</a:t>
                      </a:r>
                      <a:endParaRPr lang="en-US" sz="3100" b="0" i="0" u="none" strike="noStrike">
                        <a:effectLst/>
                        <a:latin typeface="Arial" panose="020B0604020202020204" pitchFamily="34" charset="0"/>
                      </a:endParaRPr>
                    </a:p>
                  </a:txBody>
                  <a:tcPr marL="116788" marR="116788" marT="162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900" b="0" i="0" u="none" strike="noStrike">
                          <a:effectLst/>
                          <a:latin typeface="Calibri" panose="020F0502020204030204" pitchFamily="34" charset="0"/>
                          <a:ea typeface="Calibri" panose="020F0502020204030204" pitchFamily="34" charset="0"/>
                          <a:cs typeface="Calibri" panose="020F0502020204030204" pitchFamily="34" charset="0"/>
                        </a:rPr>
                        <a:t>FP WG member</a:t>
                      </a:r>
                      <a:endParaRPr lang="en-US" sz="3100" b="0" i="0" u="none" strike="noStrike">
                        <a:effectLst/>
                        <a:latin typeface="Arial" panose="020B0604020202020204" pitchFamily="34" charset="0"/>
                      </a:endParaRPr>
                    </a:p>
                  </a:txBody>
                  <a:tcPr marL="116788" marR="116788" marT="162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272549"/>
                  </a:ext>
                </a:extLst>
              </a:tr>
              <a:tr h="689485">
                <a:tc>
                  <a:txBody>
                    <a:bodyPr/>
                    <a:lstStyle/>
                    <a:p>
                      <a:pPr algn="l" fontAlgn="t">
                        <a:lnSpc>
                          <a:spcPct val="107000"/>
                        </a:lnSpc>
                        <a:spcBef>
                          <a:spcPts val="0"/>
                        </a:spcBef>
                        <a:spcAft>
                          <a:spcPts val="800"/>
                        </a:spcAft>
                      </a:pPr>
                      <a:r>
                        <a:rPr lang="en-US" sz="1900" b="0" i="0" u="none" strike="noStrike">
                          <a:effectLst/>
                          <a:latin typeface="Calibri" panose="020F0502020204030204" pitchFamily="34" charset="0"/>
                          <a:ea typeface="Calibri" panose="020F0502020204030204" pitchFamily="34" charset="0"/>
                          <a:cs typeface="Times New Roman" panose="02020603050405020304" pitchFamily="18" charset="0"/>
                        </a:rPr>
                        <a:t>Dr. Brianna Noon</a:t>
                      </a:r>
                      <a:endParaRPr lang="en-US" sz="3100" b="0" i="0" u="none" strike="noStrike">
                        <a:effectLst/>
                        <a:latin typeface="Arial" panose="020B0604020202020204" pitchFamily="34" charset="0"/>
                      </a:endParaRPr>
                    </a:p>
                  </a:txBody>
                  <a:tcPr marL="116788" marR="116788" marT="162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900" b="0" i="0" u="none" strike="noStrike">
                          <a:effectLst/>
                          <a:latin typeface="Calibri" panose="020F0502020204030204" pitchFamily="34" charset="0"/>
                          <a:ea typeface="Calibri" panose="020F0502020204030204" pitchFamily="34" charset="0"/>
                          <a:cs typeface="Calibri" panose="020F0502020204030204" pitchFamily="34" charset="0"/>
                        </a:rPr>
                        <a:t>Family Physician &amp; hospitalist</a:t>
                      </a:r>
                      <a:endParaRPr lang="en-US" sz="3100" b="0" i="0" u="none" strike="noStrike">
                        <a:effectLst/>
                        <a:latin typeface="Arial" panose="020B0604020202020204" pitchFamily="34" charset="0"/>
                      </a:endParaRPr>
                    </a:p>
                  </a:txBody>
                  <a:tcPr marL="116788" marR="116788" marT="162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900" b="0" i="0" u="none" strike="noStrike">
                          <a:effectLst/>
                          <a:latin typeface="Calibri" panose="020F0502020204030204" pitchFamily="34" charset="0"/>
                          <a:ea typeface="Calibri" panose="020F0502020204030204" pitchFamily="34" charset="0"/>
                          <a:cs typeface="Calibri" panose="020F0502020204030204" pitchFamily="34" charset="0"/>
                        </a:rPr>
                        <a:t>FP WG member</a:t>
                      </a:r>
                      <a:endParaRPr lang="en-US" sz="3100" b="0" i="0" u="none" strike="noStrike">
                        <a:effectLst/>
                        <a:latin typeface="Arial" panose="020B0604020202020204" pitchFamily="34" charset="0"/>
                      </a:endParaRPr>
                    </a:p>
                  </a:txBody>
                  <a:tcPr marL="116788" marR="116788" marT="162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9183057"/>
                  </a:ext>
                </a:extLst>
              </a:tr>
              <a:tr h="862505">
                <a:tc>
                  <a:txBody>
                    <a:bodyPr/>
                    <a:lstStyle/>
                    <a:p>
                      <a:pPr algn="l" fontAlgn="t">
                        <a:lnSpc>
                          <a:spcPct val="107000"/>
                        </a:lnSpc>
                        <a:spcBef>
                          <a:spcPts val="0"/>
                        </a:spcBef>
                        <a:spcAft>
                          <a:spcPts val="800"/>
                        </a:spcAft>
                      </a:pPr>
                      <a:r>
                        <a:rPr lang="en-US" sz="1900" b="0" i="0" u="none" strike="noStrike">
                          <a:effectLst/>
                          <a:latin typeface="Calibri" panose="020F0502020204030204" pitchFamily="34" charset="0"/>
                          <a:ea typeface="Calibri" panose="020F0502020204030204" pitchFamily="34" charset="0"/>
                          <a:cs typeface="Times New Roman" panose="02020603050405020304" pitchFamily="18" charset="0"/>
                        </a:rPr>
                        <a:t>Dr. Felix Yang</a:t>
                      </a:r>
                      <a:endParaRPr lang="en-US" sz="3100" b="0" i="0" u="none" strike="noStrike">
                        <a:effectLst/>
                        <a:latin typeface="Arial" panose="020B0604020202020204" pitchFamily="34" charset="0"/>
                      </a:endParaRPr>
                    </a:p>
                    <a:p>
                      <a:pPr algn="l" fontAlgn="t">
                        <a:lnSpc>
                          <a:spcPct val="107000"/>
                        </a:lnSpc>
                        <a:spcBef>
                          <a:spcPts val="0"/>
                        </a:spcBef>
                        <a:spcAft>
                          <a:spcPts val="800"/>
                        </a:spcAft>
                      </a:pPr>
                      <a:r>
                        <a:rPr lang="en-US" sz="1900" b="0" i="0" u="none" strike="noStrike">
                          <a:effectLst/>
                          <a:latin typeface="Calibri" panose="020F0502020204030204" pitchFamily="34" charset="0"/>
                          <a:ea typeface="Calibri" panose="020F0502020204030204" pitchFamily="34" charset="0"/>
                          <a:cs typeface="Calibri" panose="020F0502020204030204" pitchFamily="34" charset="0"/>
                        </a:rPr>
                        <a:t> </a:t>
                      </a:r>
                      <a:endParaRPr lang="en-US" sz="3100" b="0" i="0" u="none" strike="noStrike">
                        <a:effectLst/>
                        <a:latin typeface="Arial" panose="020B0604020202020204" pitchFamily="34" charset="0"/>
                      </a:endParaRPr>
                    </a:p>
                  </a:txBody>
                  <a:tcPr marL="116788" marR="116788" marT="162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900" b="0" i="0" u="none" strike="noStrike">
                          <a:effectLst/>
                          <a:latin typeface="Calibri" panose="020F0502020204030204" pitchFamily="34" charset="0"/>
                          <a:ea typeface="Calibri" panose="020F0502020204030204" pitchFamily="34" charset="0"/>
                          <a:cs typeface="Calibri" panose="020F0502020204030204" pitchFamily="34" charset="0"/>
                        </a:rPr>
                        <a:t>Family Physician &amp; LTC</a:t>
                      </a:r>
                      <a:endParaRPr lang="en-US" sz="3100" b="0" i="0" u="none" strike="noStrike">
                        <a:effectLst/>
                        <a:latin typeface="Arial" panose="020B0604020202020204" pitchFamily="34" charset="0"/>
                      </a:endParaRPr>
                    </a:p>
                  </a:txBody>
                  <a:tcPr marL="116788" marR="116788" marT="162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900" b="0" i="0" u="none" strike="noStrike">
                          <a:effectLst/>
                          <a:latin typeface="Calibri" panose="020F0502020204030204" pitchFamily="34" charset="0"/>
                          <a:ea typeface="Calibri" panose="020F0502020204030204" pitchFamily="34" charset="0"/>
                          <a:cs typeface="Calibri" panose="020F0502020204030204" pitchFamily="34" charset="0"/>
                        </a:rPr>
                        <a:t>FP WG member</a:t>
                      </a:r>
                      <a:endParaRPr lang="en-US" sz="3100" b="0" i="0" u="none" strike="noStrike">
                        <a:effectLst/>
                        <a:latin typeface="Arial" panose="020B0604020202020204" pitchFamily="34" charset="0"/>
                      </a:endParaRPr>
                    </a:p>
                  </a:txBody>
                  <a:tcPr marL="116788" marR="116788" marT="162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8663141"/>
                  </a:ext>
                </a:extLst>
              </a:tr>
              <a:tr h="383998">
                <a:tc>
                  <a:txBody>
                    <a:bodyPr/>
                    <a:lstStyle/>
                    <a:p>
                      <a:pPr algn="l" fontAlgn="t">
                        <a:lnSpc>
                          <a:spcPct val="107000"/>
                        </a:lnSpc>
                        <a:spcBef>
                          <a:spcPts val="0"/>
                        </a:spcBef>
                        <a:spcAft>
                          <a:spcPts val="800"/>
                        </a:spcAft>
                      </a:pPr>
                      <a:r>
                        <a:rPr lang="en-US" sz="1900" b="0" i="0" u="none" strike="noStrike">
                          <a:effectLst/>
                          <a:latin typeface="Calibri" panose="020F0502020204030204" pitchFamily="34" charset="0"/>
                          <a:ea typeface="Calibri" panose="020F0502020204030204" pitchFamily="34" charset="0"/>
                          <a:cs typeface="Times New Roman" panose="02020603050405020304" pitchFamily="18" charset="0"/>
                        </a:rPr>
                        <a:t>Dr. Alex Yang</a:t>
                      </a:r>
                      <a:endParaRPr lang="en-US" sz="3100" b="0" i="0" u="none" strike="noStrike">
                        <a:effectLst/>
                        <a:latin typeface="Arial" panose="020B0604020202020204" pitchFamily="34" charset="0"/>
                      </a:endParaRPr>
                    </a:p>
                  </a:txBody>
                  <a:tcPr marL="116788" marR="116788" marT="162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900" b="0" i="0" u="none" strike="noStrike">
                          <a:effectLst/>
                          <a:latin typeface="Calibri" panose="020F0502020204030204" pitchFamily="34" charset="0"/>
                          <a:ea typeface="Calibri" panose="020F0502020204030204" pitchFamily="34" charset="0"/>
                          <a:cs typeface="Calibri" panose="020F0502020204030204" pitchFamily="34" charset="0"/>
                        </a:rPr>
                        <a:t>Family Physician &amp; UPCC</a:t>
                      </a:r>
                      <a:endParaRPr lang="en-US" sz="3100" b="0" i="0" u="none" strike="noStrike">
                        <a:effectLst/>
                        <a:latin typeface="Arial" panose="020B0604020202020204" pitchFamily="34" charset="0"/>
                      </a:endParaRPr>
                    </a:p>
                  </a:txBody>
                  <a:tcPr marL="116788" marR="116788" marT="162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900" b="0" i="0" u="none" strike="noStrike">
                          <a:effectLst/>
                          <a:latin typeface="Calibri" panose="020F0502020204030204" pitchFamily="34" charset="0"/>
                          <a:ea typeface="Calibri" panose="020F0502020204030204" pitchFamily="34" charset="0"/>
                          <a:cs typeface="Calibri" panose="020F0502020204030204" pitchFamily="34" charset="0"/>
                        </a:rPr>
                        <a:t>FP WG member</a:t>
                      </a:r>
                      <a:endParaRPr lang="en-US" sz="3100" b="0" i="0" u="none" strike="noStrike">
                        <a:effectLst/>
                        <a:latin typeface="Arial" panose="020B0604020202020204" pitchFamily="34" charset="0"/>
                      </a:endParaRPr>
                    </a:p>
                  </a:txBody>
                  <a:tcPr marL="116788" marR="116788" marT="162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7580585"/>
                  </a:ext>
                </a:extLst>
              </a:tr>
              <a:tr h="383998">
                <a:tc>
                  <a:txBody>
                    <a:bodyPr/>
                    <a:lstStyle/>
                    <a:p>
                      <a:pPr algn="l" fontAlgn="t">
                        <a:lnSpc>
                          <a:spcPct val="107000"/>
                        </a:lnSpc>
                        <a:spcBef>
                          <a:spcPts val="0"/>
                        </a:spcBef>
                        <a:spcAft>
                          <a:spcPts val="800"/>
                        </a:spcAft>
                      </a:pPr>
                      <a:r>
                        <a:rPr lang="en-US" sz="1900" b="0" i="0" u="none" strike="noStrike">
                          <a:effectLst/>
                          <a:latin typeface="Calibri" panose="020F0502020204030204" pitchFamily="34" charset="0"/>
                          <a:ea typeface="Calibri" panose="020F0502020204030204" pitchFamily="34" charset="0"/>
                          <a:cs typeface="Times New Roman" panose="02020603050405020304" pitchFamily="18" charset="0"/>
                        </a:rPr>
                        <a:t>Dr. Jasper Ghuman</a:t>
                      </a:r>
                      <a:endParaRPr lang="en-US" sz="3100" b="0" i="0" u="none" strike="noStrike">
                        <a:effectLst/>
                        <a:latin typeface="Arial" panose="020B0604020202020204" pitchFamily="34" charset="0"/>
                      </a:endParaRPr>
                    </a:p>
                  </a:txBody>
                  <a:tcPr marL="116788" marR="116788" marT="162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900" b="0" i="0" u="none" strike="noStrike">
                          <a:effectLst/>
                          <a:latin typeface="Calibri" panose="020F0502020204030204" pitchFamily="34" charset="0"/>
                          <a:ea typeface="Calibri" panose="020F0502020204030204" pitchFamily="34" charset="0"/>
                          <a:cs typeface="Calibri" panose="020F0502020204030204" pitchFamily="34" charset="0"/>
                        </a:rPr>
                        <a:t>Emergency medicine </a:t>
                      </a:r>
                      <a:endParaRPr lang="en-US" sz="3100" b="0" i="0" u="none" strike="noStrike">
                        <a:effectLst/>
                        <a:latin typeface="Arial" panose="020B0604020202020204" pitchFamily="34" charset="0"/>
                      </a:endParaRPr>
                    </a:p>
                  </a:txBody>
                  <a:tcPr marL="116788" marR="116788" marT="162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900" b="0" i="0" u="none" strike="noStrike">
                          <a:effectLst/>
                          <a:latin typeface="Calibri" panose="020F0502020204030204" pitchFamily="34" charset="0"/>
                          <a:ea typeface="Calibri" panose="020F0502020204030204" pitchFamily="34" charset="0"/>
                          <a:cs typeface="Calibri" panose="020F0502020204030204" pitchFamily="34" charset="0"/>
                        </a:rPr>
                        <a:t>SP WG member</a:t>
                      </a:r>
                      <a:endParaRPr lang="en-US" sz="3100" b="0" i="0" u="none" strike="noStrike">
                        <a:effectLst/>
                        <a:latin typeface="Arial" panose="020B0604020202020204" pitchFamily="34" charset="0"/>
                      </a:endParaRPr>
                    </a:p>
                  </a:txBody>
                  <a:tcPr marL="116788" marR="116788" marT="162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5787791"/>
                  </a:ext>
                </a:extLst>
              </a:tr>
              <a:tr h="383998">
                <a:tc>
                  <a:txBody>
                    <a:bodyPr/>
                    <a:lstStyle/>
                    <a:p>
                      <a:pPr algn="l" fontAlgn="t">
                        <a:lnSpc>
                          <a:spcPct val="107000"/>
                        </a:lnSpc>
                        <a:spcBef>
                          <a:spcPts val="0"/>
                        </a:spcBef>
                        <a:spcAft>
                          <a:spcPts val="800"/>
                        </a:spcAft>
                      </a:pPr>
                      <a:r>
                        <a:rPr lang="en-US" sz="1900" b="0" i="0" u="none" strike="noStrike">
                          <a:effectLst/>
                          <a:latin typeface="Calibri" panose="020F0502020204030204" pitchFamily="34" charset="0"/>
                          <a:ea typeface="Calibri" panose="020F0502020204030204" pitchFamily="34" charset="0"/>
                          <a:cs typeface="Times New Roman" panose="02020603050405020304" pitchFamily="18" charset="0"/>
                        </a:rPr>
                        <a:t>Dr. Amol Lail</a:t>
                      </a:r>
                      <a:endParaRPr lang="en-US" sz="3100" b="0" i="0" u="none" strike="noStrike">
                        <a:effectLst/>
                        <a:latin typeface="Arial" panose="020B0604020202020204" pitchFamily="34" charset="0"/>
                      </a:endParaRPr>
                    </a:p>
                  </a:txBody>
                  <a:tcPr marL="116788" marR="116788" marT="162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900" b="0" i="0" u="none" strike="noStrike">
                          <a:effectLst/>
                          <a:latin typeface="Calibri" panose="020F0502020204030204" pitchFamily="34" charset="0"/>
                          <a:ea typeface="Calibri" panose="020F0502020204030204" pitchFamily="34" charset="0"/>
                          <a:cs typeface="Calibri" panose="020F0502020204030204" pitchFamily="34" charset="0"/>
                        </a:rPr>
                        <a:t>Emergency medicine </a:t>
                      </a:r>
                      <a:endParaRPr lang="en-US" sz="3100" b="0" i="0" u="none" strike="noStrike">
                        <a:effectLst/>
                        <a:latin typeface="Arial" panose="020B0604020202020204" pitchFamily="34" charset="0"/>
                      </a:endParaRPr>
                    </a:p>
                  </a:txBody>
                  <a:tcPr marL="116788" marR="116788" marT="162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900" b="0" i="0" u="none" strike="noStrike">
                          <a:effectLst/>
                          <a:latin typeface="Calibri" panose="020F0502020204030204" pitchFamily="34" charset="0"/>
                          <a:ea typeface="Calibri" panose="020F0502020204030204" pitchFamily="34" charset="0"/>
                          <a:cs typeface="Calibri" panose="020F0502020204030204" pitchFamily="34" charset="0"/>
                        </a:rPr>
                        <a:t>SP WG member</a:t>
                      </a:r>
                      <a:endParaRPr lang="en-US" sz="3100" b="0" i="0" u="none" strike="noStrike">
                        <a:effectLst/>
                        <a:latin typeface="Arial" panose="020B0604020202020204" pitchFamily="34" charset="0"/>
                      </a:endParaRPr>
                    </a:p>
                  </a:txBody>
                  <a:tcPr marL="116788" marR="116788" marT="162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3312602"/>
                  </a:ext>
                </a:extLst>
              </a:tr>
              <a:tr h="689485">
                <a:tc>
                  <a:txBody>
                    <a:bodyPr/>
                    <a:lstStyle/>
                    <a:p>
                      <a:pPr algn="l" fontAlgn="t">
                        <a:lnSpc>
                          <a:spcPct val="107000"/>
                        </a:lnSpc>
                        <a:spcBef>
                          <a:spcPts val="0"/>
                        </a:spcBef>
                        <a:spcAft>
                          <a:spcPts val="800"/>
                        </a:spcAft>
                      </a:pPr>
                      <a:r>
                        <a:rPr lang="en-US" sz="1900" b="0" i="0" u="none" strike="noStrike">
                          <a:effectLst/>
                          <a:latin typeface="Calibri" panose="020F0502020204030204" pitchFamily="34" charset="0"/>
                          <a:ea typeface="Calibri" panose="020F0502020204030204" pitchFamily="34" charset="0"/>
                          <a:cs typeface="Calibri" panose="020F0502020204030204" pitchFamily="34" charset="0"/>
                        </a:rPr>
                        <a:t>Romelly Wilson</a:t>
                      </a:r>
                      <a:endParaRPr lang="en-US" sz="3100" b="0" i="0" u="none" strike="noStrike">
                        <a:effectLst/>
                        <a:latin typeface="Arial" panose="020B0604020202020204" pitchFamily="34" charset="0"/>
                      </a:endParaRPr>
                    </a:p>
                  </a:txBody>
                  <a:tcPr marL="116788" marR="116788" marT="162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900" b="0" i="0" u="none" strike="noStrike">
                          <a:effectLst/>
                          <a:latin typeface="Calibri" panose="020F0502020204030204" pitchFamily="34" charset="0"/>
                          <a:ea typeface="Calibri" panose="020F0502020204030204" pitchFamily="34" charset="0"/>
                          <a:cs typeface="Calibri" panose="020F0502020204030204" pitchFamily="34" charset="0"/>
                        </a:rPr>
                        <a:t>Registration Services manager- SMH</a:t>
                      </a:r>
                      <a:endParaRPr lang="en-US" sz="3100" b="0" i="0" u="none" strike="noStrike">
                        <a:effectLst/>
                        <a:latin typeface="Arial" panose="020B0604020202020204" pitchFamily="34" charset="0"/>
                      </a:endParaRPr>
                    </a:p>
                  </a:txBody>
                  <a:tcPr marL="116788" marR="116788" marT="162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900" b="0" i="0" u="none" strike="noStrike" dirty="0">
                          <a:effectLst/>
                          <a:latin typeface="Calibri" panose="020F0502020204030204" pitchFamily="34" charset="0"/>
                          <a:ea typeface="Calibri" panose="020F0502020204030204" pitchFamily="34" charset="0"/>
                          <a:cs typeface="Calibri" panose="020F0502020204030204" pitchFamily="34" charset="0"/>
                        </a:rPr>
                        <a:t>WG member</a:t>
                      </a:r>
                      <a:endParaRPr lang="en-US" sz="3100" b="0" i="0" u="none" strike="noStrike" dirty="0">
                        <a:effectLst/>
                        <a:latin typeface="Arial" panose="020B0604020202020204" pitchFamily="34" charset="0"/>
                      </a:endParaRPr>
                    </a:p>
                  </a:txBody>
                  <a:tcPr marL="116788" marR="116788" marT="162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3650744"/>
                  </a:ext>
                </a:extLst>
              </a:tr>
            </a:tbl>
          </a:graphicData>
        </a:graphic>
      </p:graphicFrame>
      <p:pic>
        <p:nvPicPr>
          <p:cNvPr id="5" name="Picture 4" descr="A picture containing text&#10;&#10;Description automatically generated">
            <a:extLst>
              <a:ext uri="{FF2B5EF4-FFF2-40B4-BE49-F238E27FC236}">
                <a16:creationId xmlns:a16="http://schemas.microsoft.com/office/drawing/2014/main" id="{4D75B942-F2D1-3027-305C-C0E8939EDD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9" y="6301269"/>
            <a:ext cx="2831867" cy="579380"/>
          </a:xfrm>
          <a:prstGeom prst="rect">
            <a:avLst/>
          </a:prstGeom>
        </p:spPr>
      </p:pic>
    </p:spTree>
    <p:extLst>
      <p:ext uri="{BB962C8B-B14F-4D97-AF65-F5344CB8AC3E}">
        <p14:creationId xmlns:p14="http://schemas.microsoft.com/office/powerpoint/2010/main" val="1217476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5" name="Rectangle 105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Rectangle 105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9" name="Rectangle 105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1" name="Rectangle 106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3" name="Freeform: Shape 106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2BAFD91-44EE-DDDD-0432-3A4A61366FEB}"/>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b="1" kern="1200" dirty="0">
                <a:solidFill>
                  <a:srgbClr val="FFFFFF"/>
                </a:solidFill>
                <a:latin typeface="+mj-lt"/>
                <a:ea typeface="+mj-ea"/>
                <a:cs typeface="+mj-cs"/>
              </a:rPr>
              <a:t>External Stakeholders</a:t>
            </a:r>
          </a:p>
        </p:txBody>
      </p:sp>
      <p:graphicFrame>
        <p:nvGraphicFramePr>
          <p:cNvPr id="3" name="Table 2">
            <a:extLst>
              <a:ext uri="{FF2B5EF4-FFF2-40B4-BE49-F238E27FC236}">
                <a16:creationId xmlns:a16="http://schemas.microsoft.com/office/drawing/2014/main" id="{D99D0115-790A-9C6D-DCBB-333FBCDE5966}"/>
              </a:ext>
            </a:extLst>
          </p:cNvPr>
          <p:cNvGraphicFramePr>
            <a:graphicFrameLocks noGrp="1"/>
          </p:cNvGraphicFramePr>
          <p:nvPr>
            <p:extLst>
              <p:ext uri="{D42A27DB-BD31-4B8C-83A1-F6EECF244321}">
                <p14:modId xmlns:p14="http://schemas.microsoft.com/office/powerpoint/2010/main" val="843730189"/>
              </p:ext>
            </p:extLst>
          </p:nvPr>
        </p:nvGraphicFramePr>
        <p:xfrm>
          <a:off x="4695493" y="467208"/>
          <a:ext cx="6839619" cy="5923592"/>
        </p:xfrm>
        <a:graphic>
          <a:graphicData uri="http://schemas.openxmlformats.org/drawingml/2006/table">
            <a:tbl>
              <a:tblPr firstRow="1" firstCol="1" bandRow="1"/>
              <a:tblGrid>
                <a:gridCol w="2314713">
                  <a:extLst>
                    <a:ext uri="{9D8B030D-6E8A-4147-A177-3AD203B41FA5}">
                      <a16:colId xmlns:a16="http://schemas.microsoft.com/office/drawing/2014/main" val="2769807734"/>
                    </a:ext>
                  </a:extLst>
                </a:gridCol>
                <a:gridCol w="2363487">
                  <a:extLst>
                    <a:ext uri="{9D8B030D-6E8A-4147-A177-3AD203B41FA5}">
                      <a16:colId xmlns:a16="http://schemas.microsoft.com/office/drawing/2014/main" val="3123496384"/>
                    </a:ext>
                  </a:extLst>
                </a:gridCol>
                <a:gridCol w="2161419">
                  <a:extLst>
                    <a:ext uri="{9D8B030D-6E8A-4147-A177-3AD203B41FA5}">
                      <a16:colId xmlns:a16="http://schemas.microsoft.com/office/drawing/2014/main" val="347900576"/>
                    </a:ext>
                  </a:extLst>
                </a:gridCol>
              </a:tblGrid>
              <a:tr h="329905">
                <a:tc>
                  <a:txBody>
                    <a:bodyPr/>
                    <a:lstStyle/>
                    <a:p>
                      <a:pPr algn="ctr" fontAlgn="t">
                        <a:lnSpc>
                          <a:spcPct val="107000"/>
                        </a:lnSpc>
                        <a:spcBef>
                          <a:spcPts val="0"/>
                        </a:spcBef>
                        <a:spcAft>
                          <a:spcPts val="800"/>
                        </a:spcAft>
                      </a:pPr>
                      <a:r>
                        <a:rPr lang="en-US" sz="16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STAKEHOLDER</a:t>
                      </a:r>
                      <a:endParaRPr lang="en-US" sz="2600" b="0" i="0" u="none" strike="noStrike">
                        <a:effectLst/>
                        <a:latin typeface="Arial" panose="020B0604020202020204" pitchFamily="34" charset="0"/>
                      </a:endParaRPr>
                    </a:p>
                  </a:txBody>
                  <a:tcPr marL="100337" marR="100337" marT="139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t">
                        <a:lnSpc>
                          <a:spcPct val="107000"/>
                        </a:lnSpc>
                        <a:spcBef>
                          <a:spcPts val="0"/>
                        </a:spcBef>
                        <a:spcAft>
                          <a:spcPts val="800"/>
                        </a:spcAft>
                      </a:pPr>
                      <a:r>
                        <a:rPr lang="en-US" sz="16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TITLE</a:t>
                      </a:r>
                      <a:endParaRPr lang="en-US" sz="2600" b="0" i="0" u="none" strike="noStrike">
                        <a:effectLst/>
                        <a:latin typeface="Arial" panose="020B0604020202020204" pitchFamily="34" charset="0"/>
                      </a:endParaRPr>
                    </a:p>
                  </a:txBody>
                  <a:tcPr marL="100337" marR="100337" marT="139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t">
                        <a:lnSpc>
                          <a:spcPct val="107000"/>
                        </a:lnSpc>
                        <a:spcBef>
                          <a:spcPts val="0"/>
                        </a:spcBef>
                        <a:spcAft>
                          <a:spcPts val="800"/>
                        </a:spcAft>
                      </a:pPr>
                      <a:r>
                        <a:rPr lang="en-US" sz="16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PROJECT ROLE (RACI)</a:t>
                      </a:r>
                      <a:endParaRPr lang="en-US" sz="2600" b="0" i="0" u="none" strike="noStrike">
                        <a:effectLst/>
                        <a:latin typeface="Arial" panose="020B0604020202020204" pitchFamily="34" charset="0"/>
                      </a:endParaRPr>
                    </a:p>
                  </a:txBody>
                  <a:tcPr marL="100337" marR="100337" marT="139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016691908"/>
                  </a:ext>
                </a:extLst>
              </a:tr>
              <a:tr h="592359">
                <a:tc>
                  <a:txBody>
                    <a:bodyPr/>
                    <a:lstStyle/>
                    <a:p>
                      <a:pPr algn="l" fontAlgn="t">
                        <a:lnSpc>
                          <a:spcPct val="107000"/>
                        </a:lnSpc>
                        <a:spcBef>
                          <a:spcPts val="0"/>
                        </a:spcBef>
                        <a:spcAft>
                          <a:spcPts val="800"/>
                        </a:spcAft>
                      </a:pPr>
                      <a:r>
                        <a:rPr lang="en-US" sz="1600" b="0" i="0" u="none" strike="noStrike">
                          <a:effectLst/>
                          <a:latin typeface="Calibri" panose="020F0502020204030204" pitchFamily="34" charset="0"/>
                          <a:ea typeface="Calibri" panose="020F0502020204030204" pitchFamily="34" charset="0"/>
                          <a:cs typeface="Calibri" panose="020F0502020204030204" pitchFamily="34" charset="0"/>
                        </a:rPr>
                        <a:t>Martha Cloutier</a:t>
                      </a:r>
                      <a:endParaRPr lang="en-US" sz="2600" b="0" i="0" u="none" strike="noStrike">
                        <a:effectLst/>
                        <a:latin typeface="Arial" panose="020B0604020202020204" pitchFamily="34" charset="0"/>
                      </a:endParaRPr>
                    </a:p>
                  </a:txBody>
                  <a:tcPr marL="100337" marR="100337" marT="139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600" b="0" i="0" u="none" strike="noStrike">
                          <a:effectLst/>
                          <a:latin typeface="Calibri" panose="020F0502020204030204" pitchFamily="34" charset="0"/>
                          <a:ea typeface="Calibri" panose="020F0502020204030204" pitchFamily="34" charset="0"/>
                          <a:cs typeface="Calibri" panose="020F0502020204030204" pitchFamily="34" charset="0"/>
                        </a:rPr>
                        <a:t>SMH Executive Director</a:t>
                      </a:r>
                      <a:endParaRPr lang="en-US" sz="2600" b="0" i="0" u="none" strike="noStrike">
                        <a:effectLst/>
                        <a:latin typeface="Arial" panose="020B0604020202020204" pitchFamily="34" charset="0"/>
                      </a:endParaRPr>
                    </a:p>
                  </a:txBody>
                  <a:tcPr marL="100337" marR="100337" marT="139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600" b="0" i="0" u="none" strike="noStrike">
                          <a:effectLst/>
                          <a:latin typeface="Calibri" panose="020F0502020204030204" pitchFamily="34" charset="0"/>
                          <a:ea typeface="Calibri" panose="020F0502020204030204" pitchFamily="34" charset="0"/>
                          <a:cs typeface="Calibri" panose="020F0502020204030204" pitchFamily="34" charset="0"/>
                        </a:rPr>
                        <a:t>Consultative, Accountable</a:t>
                      </a:r>
                      <a:endParaRPr lang="en-US" sz="2600" b="0" i="0" u="none" strike="noStrike">
                        <a:effectLst/>
                        <a:latin typeface="Arial" panose="020B0604020202020204" pitchFamily="34" charset="0"/>
                      </a:endParaRPr>
                    </a:p>
                  </a:txBody>
                  <a:tcPr marL="100337" marR="100337" marT="139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2848601"/>
                  </a:ext>
                </a:extLst>
              </a:tr>
              <a:tr h="1117268">
                <a:tc>
                  <a:txBody>
                    <a:bodyPr/>
                    <a:lstStyle/>
                    <a:p>
                      <a:pPr algn="l" fontAlgn="t">
                        <a:lnSpc>
                          <a:spcPct val="107000"/>
                        </a:lnSpc>
                        <a:spcBef>
                          <a:spcPts val="0"/>
                        </a:spcBef>
                        <a:spcAft>
                          <a:spcPts val="800"/>
                        </a:spcAft>
                      </a:pPr>
                      <a:r>
                        <a:rPr lang="en-US" sz="1600" b="0" i="0" u="none" strike="noStrike">
                          <a:effectLst/>
                          <a:latin typeface="Calibri" panose="020F0502020204030204" pitchFamily="34" charset="0"/>
                          <a:ea typeface="Calibri" panose="020F0502020204030204" pitchFamily="34" charset="0"/>
                          <a:cs typeface="Calibri" panose="020F0502020204030204" pitchFamily="34" charset="0"/>
                        </a:rPr>
                        <a:t>Michelle Lane</a:t>
                      </a:r>
                      <a:endParaRPr lang="en-US" sz="2600" b="0" i="0" u="none" strike="noStrike">
                        <a:effectLst/>
                        <a:latin typeface="Arial" panose="020B0604020202020204" pitchFamily="34" charset="0"/>
                      </a:endParaRPr>
                    </a:p>
                  </a:txBody>
                  <a:tcPr marL="100337" marR="100337" marT="139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600" b="0" i="0" u="none" strike="noStrike">
                          <a:effectLst/>
                          <a:latin typeface="Calibri" panose="020F0502020204030204" pitchFamily="34" charset="0"/>
                          <a:ea typeface="Calibri" panose="020F0502020204030204" pitchFamily="34" charset="0"/>
                          <a:cs typeface="Calibri" panose="020F0502020204030204" pitchFamily="34" charset="0"/>
                        </a:rPr>
                        <a:t>Executive Director, Surrey Community Health Services, JPOCSC &amp; Renal Services</a:t>
                      </a:r>
                      <a:endParaRPr lang="en-US" sz="2600" b="0" i="0" u="none" strike="noStrike">
                        <a:effectLst/>
                        <a:latin typeface="Arial" panose="020B0604020202020204" pitchFamily="34" charset="0"/>
                      </a:endParaRPr>
                    </a:p>
                  </a:txBody>
                  <a:tcPr marL="100337" marR="100337" marT="139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600" b="0" i="0" u="none" strike="noStrike">
                          <a:effectLst/>
                          <a:latin typeface="Calibri" panose="020F0502020204030204" pitchFamily="34" charset="0"/>
                          <a:ea typeface="Calibri" panose="020F0502020204030204" pitchFamily="34" charset="0"/>
                          <a:cs typeface="Calibri" panose="020F0502020204030204" pitchFamily="34" charset="0"/>
                        </a:rPr>
                        <a:t>Consultative</a:t>
                      </a:r>
                      <a:endParaRPr lang="en-US" sz="2600" b="0" i="0" u="none" strike="noStrike">
                        <a:effectLst/>
                        <a:latin typeface="Arial" panose="020B0604020202020204" pitchFamily="34" charset="0"/>
                      </a:endParaRPr>
                    </a:p>
                  </a:txBody>
                  <a:tcPr marL="100337" marR="100337" marT="139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1998841"/>
                  </a:ext>
                </a:extLst>
              </a:tr>
              <a:tr h="854814">
                <a:tc>
                  <a:txBody>
                    <a:bodyPr/>
                    <a:lstStyle/>
                    <a:p>
                      <a:pPr algn="l" fontAlgn="t">
                        <a:lnSpc>
                          <a:spcPct val="107000"/>
                        </a:lnSpc>
                        <a:spcBef>
                          <a:spcPts val="0"/>
                        </a:spcBef>
                        <a:spcAft>
                          <a:spcPts val="800"/>
                        </a:spcAft>
                      </a:pPr>
                      <a:r>
                        <a:rPr lang="en-US" sz="1600" b="0" i="0" u="none" strike="noStrike">
                          <a:effectLst/>
                          <a:latin typeface="Calibri" panose="020F0502020204030204" pitchFamily="34" charset="0"/>
                          <a:ea typeface="Calibri" panose="020F0502020204030204" pitchFamily="34" charset="0"/>
                          <a:cs typeface="Calibri" panose="020F0502020204030204" pitchFamily="34" charset="0"/>
                        </a:rPr>
                        <a:t>Brynn Fominoff</a:t>
                      </a:r>
                      <a:endParaRPr lang="en-US" sz="2600" b="0" i="0" u="none" strike="noStrike">
                        <a:effectLst/>
                        <a:latin typeface="Arial" panose="020B0604020202020204" pitchFamily="34" charset="0"/>
                      </a:endParaRPr>
                    </a:p>
                  </a:txBody>
                  <a:tcPr marL="100337" marR="100337" marT="139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600" b="0" i="0" u="none" strike="noStrike">
                          <a:effectLst/>
                          <a:latin typeface="Calibri" panose="020F0502020204030204" pitchFamily="34" charset="0"/>
                          <a:ea typeface="Calibri" panose="020F0502020204030204" pitchFamily="34" charset="0"/>
                          <a:cs typeface="Calibri" panose="020F0502020204030204" pitchFamily="34" charset="0"/>
                        </a:rPr>
                        <a:t>FHA, Regional Director- Clinical Operations, Primary Care</a:t>
                      </a:r>
                      <a:endParaRPr lang="en-US" sz="2600" b="0" i="0" u="none" strike="noStrike">
                        <a:effectLst/>
                        <a:latin typeface="Arial" panose="020B0604020202020204" pitchFamily="34" charset="0"/>
                      </a:endParaRPr>
                    </a:p>
                  </a:txBody>
                  <a:tcPr marL="100337" marR="100337" marT="139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600" b="0" i="0" u="none" strike="noStrike">
                          <a:effectLst/>
                          <a:latin typeface="Calibri" panose="020F0502020204030204" pitchFamily="34" charset="0"/>
                          <a:ea typeface="Calibri" panose="020F0502020204030204" pitchFamily="34" charset="0"/>
                          <a:cs typeface="Calibri" panose="020F0502020204030204" pitchFamily="34" charset="0"/>
                        </a:rPr>
                        <a:t>Consultative</a:t>
                      </a:r>
                      <a:endParaRPr lang="en-US" sz="2600" b="0" i="0" u="none" strike="noStrike">
                        <a:effectLst/>
                        <a:latin typeface="Arial" panose="020B0604020202020204" pitchFamily="34" charset="0"/>
                      </a:endParaRPr>
                    </a:p>
                  </a:txBody>
                  <a:tcPr marL="100337" marR="100337" marT="139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9689484"/>
                  </a:ext>
                </a:extLst>
              </a:tr>
              <a:tr h="329905">
                <a:tc>
                  <a:txBody>
                    <a:bodyPr/>
                    <a:lstStyle/>
                    <a:p>
                      <a:pPr algn="l" fontAlgn="t">
                        <a:lnSpc>
                          <a:spcPct val="107000"/>
                        </a:lnSpc>
                        <a:spcBef>
                          <a:spcPts val="0"/>
                        </a:spcBef>
                        <a:spcAft>
                          <a:spcPts val="800"/>
                        </a:spcAft>
                      </a:pPr>
                      <a:r>
                        <a:rPr lang="en-US" sz="1600" b="0" i="0" u="none" strike="noStrike">
                          <a:effectLst/>
                          <a:latin typeface="Calibri" panose="020F0502020204030204" pitchFamily="34" charset="0"/>
                          <a:ea typeface="Calibri" panose="020F0502020204030204" pitchFamily="34" charset="0"/>
                          <a:cs typeface="Calibri" panose="020F0502020204030204" pitchFamily="34" charset="0"/>
                        </a:rPr>
                        <a:t>Christopher MacGregor</a:t>
                      </a:r>
                      <a:endParaRPr lang="en-US" sz="2600" b="0" i="0" u="none" strike="noStrike">
                        <a:effectLst/>
                        <a:latin typeface="Arial" panose="020B0604020202020204" pitchFamily="34" charset="0"/>
                      </a:endParaRPr>
                    </a:p>
                  </a:txBody>
                  <a:tcPr marL="100337" marR="100337" marT="139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600" b="0" i="0" u="none" strike="noStrike">
                          <a:effectLst/>
                          <a:latin typeface="Calibri" panose="020F0502020204030204" pitchFamily="34" charset="0"/>
                          <a:ea typeface="Calibri" panose="020F0502020204030204" pitchFamily="34" charset="0"/>
                          <a:cs typeface="Calibri" panose="020F0502020204030204" pitchFamily="34" charset="0"/>
                        </a:rPr>
                        <a:t>Director, SMH ED</a:t>
                      </a:r>
                      <a:endParaRPr lang="en-US" sz="2600" b="0" i="0" u="none" strike="noStrike">
                        <a:effectLst/>
                        <a:latin typeface="Arial" panose="020B0604020202020204" pitchFamily="34" charset="0"/>
                      </a:endParaRPr>
                    </a:p>
                  </a:txBody>
                  <a:tcPr marL="100337" marR="100337" marT="139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600" b="0" i="0" u="none" strike="noStrike">
                          <a:effectLst/>
                          <a:latin typeface="Calibri" panose="020F0502020204030204" pitchFamily="34" charset="0"/>
                          <a:ea typeface="Calibri" panose="020F0502020204030204" pitchFamily="34" charset="0"/>
                          <a:cs typeface="Calibri" panose="020F0502020204030204" pitchFamily="34" charset="0"/>
                        </a:rPr>
                        <a:t>Consultative</a:t>
                      </a:r>
                      <a:endParaRPr lang="en-US" sz="2600" b="0" i="0" u="none" strike="noStrike">
                        <a:effectLst/>
                        <a:latin typeface="Arial" panose="020B0604020202020204" pitchFamily="34" charset="0"/>
                      </a:endParaRPr>
                    </a:p>
                  </a:txBody>
                  <a:tcPr marL="100337" marR="100337" marT="139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226387"/>
                  </a:ext>
                </a:extLst>
              </a:tr>
              <a:tr h="592359">
                <a:tc>
                  <a:txBody>
                    <a:bodyPr/>
                    <a:lstStyle/>
                    <a:p>
                      <a:pPr algn="l" fontAlgn="t">
                        <a:lnSpc>
                          <a:spcPct val="107000"/>
                        </a:lnSpc>
                        <a:spcBef>
                          <a:spcPts val="0"/>
                        </a:spcBef>
                        <a:spcAft>
                          <a:spcPts val="800"/>
                        </a:spcAft>
                      </a:pPr>
                      <a:r>
                        <a:rPr lang="en-US" sz="1600" b="0" i="0" u="none" strike="noStrike">
                          <a:effectLst/>
                          <a:latin typeface="Calibri" panose="020F0502020204030204" pitchFamily="34" charset="0"/>
                          <a:ea typeface="Calibri" panose="020F0502020204030204" pitchFamily="34" charset="0"/>
                          <a:cs typeface="Calibri" panose="020F0502020204030204" pitchFamily="34" charset="0"/>
                        </a:rPr>
                        <a:t>Charlotte Klemencic</a:t>
                      </a:r>
                      <a:endParaRPr lang="en-US" sz="2600" b="0" i="0" u="none" strike="noStrike">
                        <a:effectLst/>
                        <a:latin typeface="Arial" panose="020B0604020202020204" pitchFamily="34" charset="0"/>
                      </a:endParaRPr>
                    </a:p>
                  </a:txBody>
                  <a:tcPr marL="100337" marR="100337" marT="139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600" b="0" i="0" u="none" strike="noStrike">
                          <a:effectLst/>
                          <a:latin typeface="Calibri" panose="020F0502020204030204" pitchFamily="34" charset="0"/>
                          <a:ea typeface="Calibri" panose="020F0502020204030204" pitchFamily="34" charset="0"/>
                          <a:cs typeface="Calibri" panose="020F0502020204030204" pitchFamily="34" charset="0"/>
                        </a:rPr>
                        <a:t>Clinical Operations Manager- SMH ED</a:t>
                      </a:r>
                      <a:endParaRPr lang="en-US" sz="2600" b="0" i="0" u="none" strike="noStrike">
                        <a:effectLst/>
                        <a:latin typeface="Arial" panose="020B0604020202020204" pitchFamily="34" charset="0"/>
                      </a:endParaRPr>
                    </a:p>
                  </a:txBody>
                  <a:tcPr marL="100337" marR="100337" marT="139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600" b="0" i="0" u="none" strike="noStrike">
                          <a:effectLst/>
                          <a:latin typeface="Calibri" panose="020F0502020204030204" pitchFamily="34" charset="0"/>
                          <a:ea typeface="Calibri" panose="020F0502020204030204" pitchFamily="34" charset="0"/>
                          <a:cs typeface="Calibri" panose="020F0502020204030204" pitchFamily="34" charset="0"/>
                        </a:rPr>
                        <a:t>Consultative</a:t>
                      </a:r>
                      <a:endParaRPr lang="en-US" sz="2600" b="0" i="0" u="none" strike="noStrike">
                        <a:effectLst/>
                        <a:latin typeface="Arial" panose="020B0604020202020204" pitchFamily="34" charset="0"/>
                      </a:endParaRPr>
                    </a:p>
                  </a:txBody>
                  <a:tcPr marL="100337" marR="100337" marT="139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3542173"/>
                  </a:ext>
                </a:extLst>
              </a:tr>
              <a:tr h="592359">
                <a:tc>
                  <a:txBody>
                    <a:bodyPr/>
                    <a:lstStyle/>
                    <a:p>
                      <a:pPr algn="l" fontAlgn="t">
                        <a:lnSpc>
                          <a:spcPct val="107000"/>
                        </a:lnSpc>
                        <a:spcBef>
                          <a:spcPts val="0"/>
                        </a:spcBef>
                        <a:spcAft>
                          <a:spcPts val="800"/>
                        </a:spcAft>
                      </a:pPr>
                      <a:r>
                        <a:rPr lang="en-US" sz="1600" b="0" i="0" u="none" strike="noStrike">
                          <a:effectLst/>
                          <a:latin typeface="Calibri" panose="020F0502020204030204" pitchFamily="34" charset="0"/>
                          <a:ea typeface="Calibri" panose="020F0502020204030204" pitchFamily="34" charset="0"/>
                          <a:cs typeface="Calibri" panose="020F0502020204030204" pitchFamily="34" charset="0"/>
                        </a:rPr>
                        <a:t>Mary Van Osch</a:t>
                      </a:r>
                      <a:endParaRPr lang="en-US" sz="2600" b="0" i="0" u="none" strike="noStrike">
                        <a:effectLst/>
                        <a:latin typeface="Arial" panose="020B0604020202020204" pitchFamily="34" charset="0"/>
                      </a:endParaRPr>
                    </a:p>
                  </a:txBody>
                  <a:tcPr marL="100337" marR="100337" marT="139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600" b="0" i="0" u="none" strike="noStrike">
                          <a:effectLst/>
                          <a:latin typeface="Calibri" panose="020F0502020204030204" pitchFamily="34" charset="0"/>
                          <a:ea typeface="Calibri" panose="020F0502020204030204" pitchFamily="34" charset="0"/>
                          <a:cs typeface="Calibri" panose="020F0502020204030204" pitchFamily="34" charset="0"/>
                        </a:rPr>
                        <a:t>Clinical Nurse Specialist- Emergency Network, FHA</a:t>
                      </a:r>
                      <a:endParaRPr lang="en-US" sz="2600" b="0" i="0" u="none" strike="noStrike">
                        <a:effectLst/>
                        <a:latin typeface="Arial" panose="020B0604020202020204" pitchFamily="34" charset="0"/>
                      </a:endParaRPr>
                    </a:p>
                  </a:txBody>
                  <a:tcPr marL="100337" marR="100337" marT="139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600" b="0" i="0" u="none" strike="noStrike">
                          <a:effectLst/>
                          <a:latin typeface="Calibri" panose="020F0502020204030204" pitchFamily="34" charset="0"/>
                          <a:ea typeface="Calibri" panose="020F0502020204030204" pitchFamily="34" charset="0"/>
                          <a:cs typeface="Calibri" panose="020F0502020204030204" pitchFamily="34" charset="0"/>
                        </a:rPr>
                        <a:t>Consultative</a:t>
                      </a:r>
                      <a:endParaRPr lang="en-US" sz="2600" b="0" i="0" u="none" strike="noStrike">
                        <a:effectLst/>
                        <a:latin typeface="Arial" panose="020B0604020202020204" pitchFamily="34" charset="0"/>
                      </a:endParaRPr>
                    </a:p>
                  </a:txBody>
                  <a:tcPr marL="100337" marR="100337" marT="139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3704223"/>
                  </a:ext>
                </a:extLst>
              </a:tr>
              <a:tr h="592359">
                <a:tc>
                  <a:txBody>
                    <a:bodyPr/>
                    <a:lstStyle/>
                    <a:p>
                      <a:pPr algn="l" fontAlgn="t">
                        <a:lnSpc>
                          <a:spcPct val="107000"/>
                        </a:lnSpc>
                        <a:spcBef>
                          <a:spcPts val="0"/>
                        </a:spcBef>
                        <a:spcAft>
                          <a:spcPts val="800"/>
                        </a:spcAft>
                      </a:pPr>
                      <a:r>
                        <a:rPr lang="en-US" sz="1600" b="0" i="0" u="none" strike="noStrike">
                          <a:effectLst/>
                          <a:latin typeface="Calibri" panose="020F0502020204030204" pitchFamily="34" charset="0"/>
                          <a:ea typeface="Calibri" panose="020F0502020204030204" pitchFamily="34" charset="0"/>
                          <a:cs typeface="Calibri" panose="020F0502020204030204" pitchFamily="34" charset="0"/>
                        </a:rPr>
                        <a:t>Dr. Sally Barrio</a:t>
                      </a:r>
                      <a:endParaRPr lang="en-US" sz="2600" b="0" i="0" u="none" strike="noStrike">
                        <a:effectLst/>
                        <a:latin typeface="Arial" panose="020B0604020202020204" pitchFamily="34" charset="0"/>
                      </a:endParaRPr>
                    </a:p>
                  </a:txBody>
                  <a:tcPr marL="100337" marR="100337" marT="139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600" b="0" i="0" u="none" strike="noStrike">
                          <a:effectLst/>
                          <a:latin typeface="Calibri" panose="020F0502020204030204" pitchFamily="34" charset="0"/>
                          <a:ea typeface="Calibri" panose="020F0502020204030204" pitchFamily="34" charset="0"/>
                          <a:cs typeface="Calibri" panose="020F0502020204030204" pitchFamily="34" charset="0"/>
                        </a:rPr>
                        <a:t>SMH ED Department Head</a:t>
                      </a:r>
                      <a:endParaRPr lang="en-US" sz="2600" b="0" i="0" u="none" strike="noStrike">
                        <a:effectLst/>
                        <a:latin typeface="Arial" panose="020B0604020202020204" pitchFamily="34" charset="0"/>
                      </a:endParaRPr>
                    </a:p>
                  </a:txBody>
                  <a:tcPr marL="100337" marR="100337" marT="139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600" b="0" i="0" u="none" strike="noStrike">
                          <a:effectLst/>
                          <a:latin typeface="Calibri" panose="020F0502020204030204" pitchFamily="34" charset="0"/>
                          <a:ea typeface="Calibri" panose="020F0502020204030204" pitchFamily="34" charset="0"/>
                          <a:cs typeface="Calibri" panose="020F0502020204030204" pitchFamily="34" charset="0"/>
                        </a:rPr>
                        <a:t>Consultative, Accountable</a:t>
                      </a:r>
                      <a:endParaRPr lang="en-US" sz="2600" b="0" i="0" u="none" strike="noStrike">
                        <a:effectLst/>
                        <a:latin typeface="Arial" panose="020B0604020202020204" pitchFamily="34" charset="0"/>
                      </a:endParaRPr>
                    </a:p>
                  </a:txBody>
                  <a:tcPr marL="100337" marR="100337" marT="139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0181690"/>
                  </a:ext>
                </a:extLst>
              </a:tr>
              <a:tr h="329905">
                <a:tc>
                  <a:txBody>
                    <a:bodyPr/>
                    <a:lstStyle/>
                    <a:p>
                      <a:pPr algn="l" fontAlgn="t">
                        <a:lnSpc>
                          <a:spcPct val="107000"/>
                        </a:lnSpc>
                        <a:spcBef>
                          <a:spcPts val="0"/>
                        </a:spcBef>
                        <a:spcAft>
                          <a:spcPts val="800"/>
                        </a:spcAft>
                      </a:pPr>
                      <a:r>
                        <a:rPr lang="en-US" sz="1600" b="0" i="0" u="none" strike="noStrike">
                          <a:effectLst/>
                          <a:latin typeface="Calibri" panose="020F0502020204030204" pitchFamily="34" charset="0"/>
                          <a:ea typeface="Calibri" panose="020F0502020204030204" pitchFamily="34" charset="0"/>
                          <a:cs typeface="Calibri" panose="020F0502020204030204" pitchFamily="34" charset="0"/>
                        </a:rPr>
                        <a:t>Dr. Craig Murray</a:t>
                      </a:r>
                      <a:endParaRPr lang="en-US" sz="2600" b="0" i="0" u="none" strike="noStrike">
                        <a:effectLst/>
                        <a:latin typeface="Arial" panose="020B0604020202020204" pitchFamily="34" charset="0"/>
                      </a:endParaRPr>
                    </a:p>
                  </a:txBody>
                  <a:tcPr marL="100337" marR="100337" marT="139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600" b="0" i="0" u="none" strike="noStrike">
                          <a:effectLst/>
                          <a:latin typeface="Calibri" panose="020F0502020204030204" pitchFamily="34" charset="0"/>
                          <a:ea typeface="Calibri" panose="020F0502020204030204" pitchFamily="34" charset="0"/>
                          <a:cs typeface="Calibri" panose="020F0502020204030204" pitchFamily="34" charset="0"/>
                        </a:rPr>
                        <a:t>FH Regional ED Lead </a:t>
                      </a:r>
                      <a:endParaRPr lang="en-US" sz="2600" b="0" i="0" u="none" strike="noStrike">
                        <a:effectLst/>
                        <a:latin typeface="Arial" panose="020B0604020202020204" pitchFamily="34" charset="0"/>
                      </a:endParaRPr>
                    </a:p>
                  </a:txBody>
                  <a:tcPr marL="100337" marR="100337" marT="139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600" b="0" i="0" u="none" strike="noStrike">
                          <a:effectLst/>
                          <a:latin typeface="Calibri" panose="020F0502020204030204" pitchFamily="34" charset="0"/>
                          <a:ea typeface="Calibri" panose="020F0502020204030204" pitchFamily="34" charset="0"/>
                          <a:cs typeface="Calibri" panose="020F0502020204030204" pitchFamily="34" charset="0"/>
                        </a:rPr>
                        <a:t>Consultative</a:t>
                      </a:r>
                      <a:endParaRPr lang="en-US" sz="2600" b="0" i="0" u="none" strike="noStrike">
                        <a:effectLst/>
                        <a:latin typeface="Arial" panose="020B0604020202020204" pitchFamily="34" charset="0"/>
                      </a:endParaRPr>
                    </a:p>
                  </a:txBody>
                  <a:tcPr marL="100337" marR="100337" marT="139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5398624"/>
                  </a:ext>
                </a:extLst>
              </a:tr>
              <a:tr h="592359">
                <a:tc>
                  <a:txBody>
                    <a:bodyPr/>
                    <a:lstStyle/>
                    <a:p>
                      <a:pPr algn="l" fontAlgn="t">
                        <a:lnSpc>
                          <a:spcPct val="107000"/>
                        </a:lnSpc>
                        <a:spcBef>
                          <a:spcPts val="0"/>
                        </a:spcBef>
                        <a:spcAft>
                          <a:spcPts val="800"/>
                        </a:spcAft>
                      </a:pPr>
                      <a:r>
                        <a:rPr lang="en-US" sz="1600" b="0" i="0" u="none" strike="noStrike">
                          <a:effectLst/>
                          <a:latin typeface="Calibri" panose="020F0502020204030204" pitchFamily="34" charset="0"/>
                          <a:ea typeface="Calibri" panose="020F0502020204030204" pitchFamily="34" charset="0"/>
                          <a:cs typeface="Calibri" panose="020F0502020204030204" pitchFamily="34" charset="0"/>
                        </a:rPr>
                        <a:t>Christopher Pinske</a:t>
                      </a:r>
                      <a:endParaRPr lang="en-US" sz="2600" b="0" i="0" u="none" strike="noStrike">
                        <a:effectLst/>
                        <a:latin typeface="Arial" panose="020B0604020202020204" pitchFamily="34" charset="0"/>
                      </a:endParaRPr>
                    </a:p>
                  </a:txBody>
                  <a:tcPr marL="100337" marR="100337" marT="139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600" b="0" i="0" u="none" strike="noStrike">
                          <a:effectLst/>
                          <a:latin typeface="Calibri" panose="020F0502020204030204" pitchFamily="34" charset="0"/>
                          <a:ea typeface="Calibri" panose="020F0502020204030204" pitchFamily="34" charset="0"/>
                          <a:cs typeface="Calibri" panose="020F0502020204030204" pitchFamily="34" charset="0"/>
                        </a:rPr>
                        <a:t>Independent Consultant</a:t>
                      </a:r>
                      <a:endParaRPr lang="en-US" sz="2600" b="0" i="0" u="none" strike="noStrike">
                        <a:effectLst/>
                        <a:latin typeface="Arial" panose="020B0604020202020204" pitchFamily="34" charset="0"/>
                      </a:endParaRPr>
                    </a:p>
                  </a:txBody>
                  <a:tcPr marL="100337" marR="100337" marT="139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1600" b="0" i="0" u="none" strike="noStrike" dirty="0">
                          <a:effectLst/>
                          <a:latin typeface="Calibri" panose="020F0502020204030204" pitchFamily="34" charset="0"/>
                          <a:ea typeface="Calibri" panose="020F0502020204030204" pitchFamily="34" charset="0"/>
                          <a:cs typeface="Calibri" panose="020F0502020204030204" pitchFamily="34" charset="0"/>
                        </a:rPr>
                        <a:t>Consultative, Accountable</a:t>
                      </a:r>
                      <a:endParaRPr lang="en-US" sz="2600" b="0" i="0" u="none" strike="noStrike" dirty="0">
                        <a:effectLst/>
                        <a:latin typeface="Arial" panose="020B0604020202020204" pitchFamily="34" charset="0"/>
                      </a:endParaRPr>
                    </a:p>
                  </a:txBody>
                  <a:tcPr marL="100337" marR="100337" marT="139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4947135"/>
                  </a:ext>
                </a:extLst>
              </a:tr>
            </a:tbl>
          </a:graphicData>
        </a:graphic>
      </p:graphicFrame>
      <p:pic>
        <p:nvPicPr>
          <p:cNvPr id="4" name="Picture 3" descr="A picture containing text&#10;&#10;Description automatically generated">
            <a:extLst>
              <a:ext uri="{FF2B5EF4-FFF2-40B4-BE49-F238E27FC236}">
                <a16:creationId xmlns:a16="http://schemas.microsoft.com/office/drawing/2014/main" id="{8BC2C938-4D8E-DF2E-9BD5-CD76482C28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96653"/>
            <a:ext cx="2831867" cy="579380"/>
          </a:xfrm>
          <a:prstGeom prst="rect">
            <a:avLst/>
          </a:prstGeom>
        </p:spPr>
      </p:pic>
    </p:spTree>
    <p:extLst>
      <p:ext uri="{BB962C8B-B14F-4D97-AF65-F5344CB8AC3E}">
        <p14:creationId xmlns:p14="http://schemas.microsoft.com/office/powerpoint/2010/main" val="492054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798C16-CFA9-D6DD-A5E8-D0EA6254F713}"/>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b="1" kern="1200" dirty="0">
                <a:solidFill>
                  <a:srgbClr val="FFFFFF"/>
                </a:solidFill>
                <a:latin typeface="+mj-lt"/>
                <a:ea typeface="+mj-ea"/>
                <a:cs typeface="+mj-cs"/>
              </a:rPr>
              <a:t>PROJECT OVERVIEW</a:t>
            </a:r>
          </a:p>
        </p:txBody>
      </p:sp>
      <p:pic>
        <p:nvPicPr>
          <p:cNvPr id="5" name="Picture 4" descr="A picture containing text&#10;&#10;Description automatically generated">
            <a:extLst>
              <a:ext uri="{FF2B5EF4-FFF2-40B4-BE49-F238E27FC236}">
                <a16:creationId xmlns:a16="http://schemas.microsoft.com/office/drawing/2014/main" id="{B58839CA-07FC-9206-E21E-6FF7F7D4E8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6313700"/>
            <a:ext cx="2660403" cy="544300"/>
          </a:xfrm>
          <a:prstGeom prst="rect">
            <a:avLst/>
          </a:prstGeom>
        </p:spPr>
      </p:pic>
      <p:sp>
        <p:nvSpPr>
          <p:cNvPr id="6" name="Content Placeholder 5">
            <a:extLst>
              <a:ext uri="{FF2B5EF4-FFF2-40B4-BE49-F238E27FC236}">
                <a16:creationId xmlns:a16="http://schemas.microsoft.com/office/drawing/2014/main" id="{3357CEAA-6DA1-865B-C394-C08E24960507}"/>
              </a:ext>
            </a:extLst>
          </p:cNvPr>
          <p:cNvSpPr>
            <a:spLocks noGrp="1"/>
          </p:cNvSpPr>
          <p:nvPr>
            <p:ph idx="1"/>
          </p:nvPr>
        </p:nvSpPr>
        <p:spPr/>
        <p:txBody>
          <a:bodyPr/>
          <a:lstStyle/>
          <a:p>
            <a:endParaRPr lang="en-CA"/>
          </a:p>
        </p:txBody>
      </p:sp>
      <p:pic>
        <p:nvPicPr>
          <p:cNvPr id="8" name="Picture 7">
            <a:extLst>
              <a:ext uri="{FF2B5EF4-FFF2-40B4-BE49-F238E27FC236}">
                <a16:creationId xmlns:a16="http://schemas.microsoft.com/office/drawing/2014/main" id="{6DA44616-6321-0DF6-363F-90CD28033B21}"/>
              </a:ext>
            </a:extLst>
          </p:cNvPr>
          <p:cNvPicPr>
            <a:picLocks noChangeAspect="1"/>
          </p:cNvPicPr>
          <p:nvPr/>
        </p:nvPicPr>
        <p:blipFill>
          <a:blip r:embed="rId4"/>
          <a:stretch>
            <a:fillRect/>
          </a:stretch>
        </p:blipFill>
        <p:spPr>
          <a:xfrm>
            <a:off x="699712" y="1696540"/>
            <a:ext cx="10654087" cy="4696480"/>
          </a:xfrm>
          <a:prstGeom prst="rect">
            <a:avLst/>
          </a:prstGeom>
        </p:spPr>
      </p:pic>
    </p:spTree>
    <p:extLst>
      <p:ext uri="{BB962C8B-B14F-4D97-AF65-F5344CB8AC3E}">
        <p14:creationId xmlns:p14="http://schemas.microsoft.com/office/powerpoint/2010/main" val="1621251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Rectangle 2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B0D508-CBD9-7AEA-B3BE-DF3CB61911FB}"/>
              </a:ext>
            </a:extLst>
          </p:cNvPr>
          <p:cNvSpPr>
            <a:spLocks noGrp="1"/>
          </p:cNvSpPr>
          <p:nvPr>
            <p:ph type="title"/>
          </p:nvPr>
        </p:nvSpPr>
        <p:spPr>
          <a:xfrm>
            <a:off x="466722" y="586855"/>
            <a:ext cx="3201366" cy="5020151"/>
          </a:xfrm>
        </p:spPr>
        <p:txBody>
          <a:bodyPr anchor="b">
            <a:normAutofit/>
          </a:bodyPr>
          <a:lstStyle/>
          <a:p>
            <a:pPr algn="ctr"/>
            <a:r>
              <a:rPr lang="en-US" sz="4000" b="1" dirty="0">
                <a:solidFill>
                  <a:srgbClr val="FFFFFF"/>
                </a:solidFill>
              </a:rPr>
              <a:t>The development of the 4 Cs</a:t>
            </a:r>
            <a:br>
              <a:rPr lang="en-US" sz="4000" b="1" dirty="0">
                <a:solidFill>
                  <a:srgbClr val="FFFFFF"/>
                </a:solidFill>
              </a:rPr>
            </a:br>
            <a:r>
              <a:rPr lang="en-US" sz="4000" b="1" dirty="0">
                <a:solidFill>
                  <a:srgbClr val="FFFFFF"/>
                </a:solidFill>
              </a:rPr>
              <a:t>of</a:t>
            </a:r>
            <a:br>
              <a:rPr lang="en-US" sz="4000" b="1" dirty="0">
                <a:solidFill>
                  <a:srgbClr val="FFFFFF"/>
                </a:solidFill>
              </a:rPr>
            </a:br>
            <a:r>
              <a:rPr lang="en-US" sz="4000" b="1" dirty="0">
                <a:solidFill>
                  <a:srgbClr val="FFFFFF"/>
                </a:solidFill>
              </a:rPr>
              <a:t>Emergency Medicine</a:t>
            </a:r>
            <a:br>
              <a:rPr lang="en-US" sz="4000" b="1" dirty="0">
                <a:solidFill>
                  <a:srgbClr val="FFFFFF"/>
                </a:solidFill>
              </a:rPr>
            </a:br>
            <a:r>
              <a:rPr lang="en-US" sz="4000" b="1" dirty="0">
                <a:solidFill>
                  <a:srgbClr val="FFFFFF"/>
                </a:solidFill>
              </a:rPr>
              <a:t>and</a:t>
            </a:r>
            <a:br>
              <a:rPr lang="en-US" sz="4000" b="1" dirty="0">
                <a:solidFill>
                  <a:srgbClr val="FFFFFF"/>
                </a:solidFill>
              </a:rPr>
            </a:br>
            <a:r>
              <a:rPr lang="en-US" sz="4000" b="1" dirty="0">
                <a:solidFill>
                  <a:srgbClr val="FFFFFF"/>
                </a:solidFill>
              </a:rPr>
              <a:t>Family Practice</a:t>
            </a:r>
            <a:endParaRPr lang="en-CA" sz="4000" b="1" dirty="0">
              <a:solidFill>
                <a:srgbClr val="FFFFFF"/>
              </a:solidFill>
            </a:endParaRPr>
          </a:p>
        </p:txBody>
      </p:sp>
      <p:sp>
        <p:nvSpPr>
          <p:cNvPr id="3" name="Content Placeholder 2">
            <a:extLst>
              <a:ext uri="{FF2B5EF4-FFF2-40B4-BE49-F238E27FC236}">
                <a16:creationId xmlns:a16="http://schemas.microsoft.com/office/drawing/2014/main" id="{EF0284AB-7A00-21EA-1CF3-56C8CBED2339}"/>
              </a:ext>
            </a:extLst>
          </p:cNvPr>
          <p:cNvSpPr>
            <a:spLocks noGrp="1"/>
          </p:cNvSpPr>
          <p:nvPr>
            <p:ph idx="1"/>
          </p:nvPr>
        </p:nvSpPr>
        <p:spPr>
          <a:xfrm>
            <a:off x="4581727" y="649480"/>
            <a:ext cx="3813243" cy="5546047"/>
          </a:xfrm>
        </p:spPr>
        <p:txBody>
          <a:bodyPr anchor="ctr">
            <a:normAutofit/>
          </a:bodyPr>
          <a:lstStyle/>
          <a:p>
            <a:pPr marL="0" indent="0">
              <a:buNone/>
            </a:pPr>
            <a:r>
              <a:rPr lang="en-US" sz="4000" b="1" dirty="0">
                <a:solidFill>
                  <a:schemeClr val="accent1"/>
                </a:solidFill>
              </a:rPr>
              <a:t>The 4 Cs:</a:t>
            </a:r>
          </a:p>
          <a:p>
            <a:r>
              <a:rPr lang="en-US" sz="4000" b="1" dirty="0">
                <a:solidFill>
                  <a:schemeClr val="accent1"/>
                </a:solidFill>
              </a:rPr>
              <a:t>Communication</a:t>
            </a:r>
          </a:p>
          <a:p>
            <a:r>
              <a:rPr lang="en-US" sz="4000" b="1" dirty="0">
                <a:solidFill>
                  <a:schemeClr val="accent1"/>
                </a:solidFill>
              </a:rPr>
              <a:t>Connection</a:t>
            </a:r>
          </a:p>
          <a:p>
            <a:r>
              <a:rPr lang="en-US" sz="4000" b="1" dirty="0">
                <a:solidFill>
                  <a:schemeClr val="accent1"/>
                </a:solidFill>
              </a:rPr>
              <a:t>Care</a:t>
            </a:r>
          </a:p>
          <a:p>
            <a:r>
              <a:rPr lang="en-US" sz="4000" b="1" dirty="0">
                <a:solidFill>
                  <a:schemeClr val="accent1"/>
                </a:solidFill>
              </a:rPr>
              <a:t>Collegiality</a:t>
            </a:r>
            <a:endParaRPr lang="en-CA" sz="4000" b="1" dirty="0">
              <a:solidFill>
                <a:schemeClr val="accent1"/>
              </a:solidFill>
            </a:endParaRPr>
          </a:p>
        </p:txBody>
      </p:sp>
      <p:pic>
        <p:nvPicPr>
          <p:cNvPr id="5" name="Picture 4" descr="Colourful strings being woven togehter">
            <a:extLst>
              <a:ext uri="{FF2B5EF4-FFF2-40B4-BE49-F238E27FC236}">
                <a16:creationId xmlns:a16="http://schemas.microsoft.com/office/drawing/2014/main" id="{D9EA302F-51C9-8CDB-3D56-E388FE76B454}"/>
              </a:ext>
            </a:extLst>
          </p:cNvPr>
          <p:cNvPicPr>
            <a:picLocks noChangeAspect="1"/>
          </p:cNvPicPr>
          <p:nvPr/>
        </p:nvPicPr>
        <p:blipFill rotWithShape="1">
          <a:blip r:embed="rId3"/>
          <a:srcRect l="26227" r="6820" b="-1"/>
          <a:stretch/>
        </p:blipFill>
        <p:spPr>
          <a:xfrm>
            <a:off x="8394970" y="1636714"/>
            <a:ext cx="3615776" cy="3604847"/>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6A848001-675A-14A1-DCA6-BC070422C5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4638" y="6228795"/>
            <a:ext cx="2831867" cy="579380"/>
          </a:xfrm>
          <a:prstGeom prst="rect">
            <a:avLst/>
          </a:prstGeom>
        </p:spPr>
      </p:pic>
      <p:sp>
        <p:nvSpPr>
          <p:cNvPr id="10" name="TextBox 9">
            <a:extLst>
              <a:ext uri="{FF2B5EF4-FFF2-40B4-BE49-F238E27FC236}">
                <a16:creationId xmlns:a16="http://schemas.microsoft.com/office/drawing/2014/main" id="{57E8994C-E3E0-FF47-C66C-B470457FCC79}"/>
              </a:ext>
            </a:extLst>
          </p:cNvPr>
          <p:cNvSpPr txBox="1"/>
          <p:nvPr/>
        </p:nvSpPr>
        <p:spPr>
          <a:xfrm>
            <a:off x="4138367" y="6542202"/>
            <a:ext cx="3921551" cy="461665"/>
          </a:xfrm>
          <a:prstGeom prst="rect">
            <a:avLst/>
          </a:prstGeom>
          <a:noFill/>
        </p:spPr>
        <p:txBody>
          <a:bodyPr wrap="square" rtlCol="0">
            <a:spAutoFit/>
          </a:bodyPr>
          <a:lstStyle/>
          <a:p>
            <a:r>
              <a:rPr lang="en-US" sz="1200" b="1" dirty="0"/>
              <a:t>Video link</a:t>
            </a:r>
            <a:r>
              <a:rPr lang="en-US" sz="1200" dirty="0"/>
              <a:t>: </a:t>
            </a:r>
            <a:r>
              <a:rPr lang="en-CA" sz="1000" dirty="0">
                <a:hlinkClick r:id="rId5"/>
              </a:rPr>
              <a:t>https://youtu.be/G6h5Wae519I</a:t>
            </a:r>
            <a:r>
              <a:rPr lang="en-US" sz="1000" dirty="0"/>
              <a:t> </a:t>
            </a:r>
            <a:endParaRPr lang="en-CA" sz="1000" dirty="0"/>
          </a:p>
          <a:p>
            <a:endParaRPr lang="en-CA" sz="1200" dirty="0"/>
          </a:p>
        </p:txBody>
      </p:sp>
    </p:spTree>
    <p:extLst>
      <p:ext uri="{BB962C8B-B14F-4D97-AF65-F5344CB8AC3E}">
        <p14:creationId xmlns:p14="http://schemas.microsoft.com/office/powerpoint/2010/main" val="310011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356169-6550-C61D-DBB1-789D63083870}"/>
              </a:ext>
            </a:extLst>
          </p:cNvPr>
          <p:cNvSpPr>
            <a:spLocks noGrp="1"/>
          </p:cNvSpPr>
          <p:nvPr>
            <p:ph type="title"/>
          </p:nvPr>
        </p:nvSpPr>
        <p:spPr>
          <a:xfrm>
            <a:off x="640080" y="325369"/>
            <a:ext cx="4368602" cy="1956841"/>
          </a:xfrm>
        </p:spPr>
        <p:txBody>
          <a:bodyPr anchor="b">
            <a:normAutofit/>
          </a:bodyPr>
          <a:lstStyle/>
          <a:p>
            <a:r>
              <a:rPr lang="en-US" sz="3400" b="1" dirty="0">
                <a:solidFill>
                  <a:schemeClr val="accent1"/>
                </a:solidFill>
              </a:rPr>
              <a:t>Session Design:</a:t>
            </a:r>
            <a:br>
              <a:rPr lang="en-US" sz="3400" b="1" dirty="0">
                <a:solidFill>
                  <a:schemeClr val="accent1"/>
                </a:solidFill>
              </a:rPr>
            </a:br>
            <a:br>
              <a:rPr lang="en-US" sz="3400" b="1" dirty="0">
                <a:solidFill>
                  <a:schemeClr val="accent1"/>
                </a:solidFill>
              </a:rPr>
            </a:br>
            <a:r>
              <a:rPr lang="en-US" sz="3400" b="1" dirty="0">
                <a:solidFill>
                  <a:schemeClr val="accent1"/>
                </a:solidFill>
              </a:rPr>
              <a:t>Thoughtful</a:t>
            </a:r>
            <a:endParaRPr lang="en-CA" sz="3400" b="1" dirty="0">
              <a:solidFill>
                <a:schemeClr val="accent1"/>
              </a:solidFill>
            </a:endParaRP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B8E4A61-A1FE-CC8A-70B0-3DD76FAC2306}"/>
              </a:ext>
            </a:extLst>
          </p:cNvPr>
          <p:cNvSpPr>
            <a:spLocks noGrp="1"/>
          </p:cNvSpPr>
          <p:nvPr>
            <p:ph idx="1"/>
          </p:nvPr>
        </p:nvSpPr>
        <p:spPr>
          <a:xfrm>
            <a:off x="640080" y="2872899"/>
            <a:ext cx="4856048" cy="3320668"/>
          </a:xfrm>
        </p:spPr>
        <p:txBody>
          <a:bodyPr>
            <a:noAutofit/>
          </a:bodyPr>
          <a:lstStyle/>
          <a:p>
            <a:r>
              <a:rPr lang="en-US" sz="2000" b="1" dirty="0"/>
              <a:t>Designed the session to be physician-driven + interactive</a:t>
            </a:r>
          </a:p>
          <a:p>
            <a:pPr marL="0" indent="0">
              <a:buNone/>
            </a:pPr>
            <a:endParaRPr lang="en-US" sz="2000" b="1" dirty="0"/>
          </a:p>
          <a:p>
            <a:r>
              <a:rPr lang="en-US" sz="2000" b="1" dirty="0"/>
              <a:t>Asked questions early on in the planning phase:</a:t>
            </a:r>
          </a:p>
          <a:p>
            <a:pPr lvl="1"/>
            <a:r>
              <a:rPr lang="en-US" sz="2000" dirty="0">
                <a:effectLst/>
                <a:ea typeface="Calibri" panose="020F0502020204030204" pitchFamily="34" charset="0"/>
                <a:cs typeface="Calibri" panose="020F0502020204030204" pitchFamily="34" charset="0"/>
              </a:rPr>
              <a:t>WHAT DO WE WANT THE ATTENDEES TO LEARN? FEEL? COME AWAY WITH? </a:t>
            </a:r>
            <a:endParaRPr lang="en-CA" sz="2000" dirty="0">
              <a:effectLst/>
              <a:ea typeface="Calibri" panose="020F0502020204030204" pitchFamily="34" charset="0"/>
              <a:cs typeface="Times New Roman" panose="02020603050405020304" pitchFamily="18" charset="0"/>
            </a:endParaRPr>
          </a:p>
          <a:p>
            <a:pPr lvl="1"/>
            <a:r>
              <a:rPr lang="en-US" sz="2000" dirty="0">
                <a:effectLst/>
                <a:ea typeface="Calibri" panose="020F0502020204030204" pitchFamily="34" charset="0"/>
                <a:cs typeface="Calibri" panose="020F0502020204030204" pitchFamily="34" charset="0"/>
              </a:rPr>
              <a:t>WHAT DO WE WANT THE TONE OF THE EVENT TO BE?</a:t>
            </a:r>
          </a:p>
          <a:p>
            <a:pPr marL="0" indent="0">
              <a:buNone/>
            </a:pPr>
            <a:endParaRPr lang="en-US" sz="2000" dirty="0">
              <a:effectLst/>
              <a:ea typeface="Calibri" panose="020F0502020204030204" pitchFamily="34" charset="0"/>
              <a:cs typeface="Calibri" panose="020F0502020204030204" pitchFamily="34" charset="0"/>
            </a:endParaRPr>
          </a:p>
        </p:txBody>
      </p:sp>
      <p:pic>
        <p:nvPicPr>
          <p:cNvPr id="5" name="Picture 4" descr="Empty speech bubbles">
            <a:extLst>
              <a:ext uri="{FF2B5EF4-FFF2-40B4-BE49-F238E27FC236}">
                <a16:creationId xmlns:a16="http://schemas.microsoft.com/office/drawing/2014/main" id="{603631FC-1F37-F570-8561-14A944CDB590}"/>
              </a:ext>
            </a:extLst>
          </p:cNvPr>
          <p:cNvPicPr>
            <a:picLocks noChangeAspect="1"/>
          </p:cNvPicPr>
          <p:nvPr/>
        </p:nvPicPr>
        <p:blipFill rotWithShape="1">
          <a:blip r:embed="rId3"/>
          <a:srcRect l="20771" r="12276" b="-1"/>
          <a:stretch/>
        </p:blipFill>
        <p:spPr>
          <a:xfrm>
            <a:off x="5382705" y="10"/>
            <a:ext cx="6807772"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Picture 3" descr="A picture containing text&#10;&#10;Description automatically generated">
            <a:extLst>
              <a:ext uri="{FF2B5EF4-FFF2-40B4-BE49-F238E27FC236}">
                <a16:creationId xmlns:a16="http://schemas.microsoft.com/office/drawing/2014/main" id="{7372EC6A-6B94-176E-85A5-E3607512B6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3821" y="6278610"/>
            <a:ext cx="2831867" cy="579380"/>
          </a:xfrm>
          <a:prstGeom prst="rect">
            <a:avLst/>
          </a:prstGeom>
        </p:spPr>
      </p:pic>
    </p:spTree>
    <p:extLst>
      <p:ext uri="{BB962C8B-B14F-4D97-AF65-F5344CB8AC3E}">
        <p14:creationId xmlns:p14="http://schemas.microsoft.com/office/powerpoint/2010/main" val="20201530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12399</TotalTime>
  <Words>1516</Words>
  <Application>Microsoft Office PowerPoint</Application>
  <PresentationFormat>Widescreen</PresentationFormat>
  <Paragraphs>156</Paragraphs>
  <Slides>16</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Verdana</vt:lpstr>
      <vt:lpstr>Office Theme</vt:lpstr>
      <vt:lpstr>    The 4 Cs of Emergency Medicine &amp; Family Practice:   Building Relationships to Improve Continuity of Care</vt:lpstr>
      <vt:lpstr>Disclosures</vt:lpstr>
      <vt:lpstr>OUR COMMUNITY </vt:lpstr>
      <vt:lpstr>OUR PROJECT: Admission &amp; Discharge Communication (A.D.C.)</vt:lpstr>
      <vt:lpstr>THE A-TEAM: Our Working Group</vt:lpstr>
      <vt:lpstr>External Stakeholders</vt:lpstr>
      <vt:lpstr>PROJECT OVERVIEW</vt:lpstr>
      <vt:lpstr>The development of the 4 Cs of Emergency Medicine and Family Practice</vt:lpstr>
      <vt:lpstr>Session Design:  Thoughtful</vt:lpstr>
      <vt:lpstr>Session Design:  Thorough </vt:lpstr>
      <vt:lpstr>Session Design:  Intentional</vt:lpstr>
      <vt:lpstr>Why was this level of planning so important? </vt:lpstr>
      <vt:lpstr>The 4 Cs Event: Nov 30, 2022</vt:lpstr>
      <vt:lpstr>OUR SUCCESS</vt:lpstr>
      <vt:lpstr>So where do we go from here?</vt:lpstr>
      <vt:lpstr>    THANK YOU! </vt:lpstr>
    </vt:vector>
  </TitlesOfParts>
  <Company>SND-DFP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4 Cs of Emergency Medicine &amp; Family Practice:  Building Relationships to Improve Continuity of Care</dc:title>
  <dc:creator>April Bonise</dc:creator>
  <cp:lastModifiedBy>April Bonise</cp:lastModifiedBy>
  <cp:revision>1</cp:revision>
  <dcterms:created xsi:type="dcterms:W3CDTF">2023-04-20T23:53:21Z</dcterms:created>
  <dcterms:modified xsi:type="dcterms:W3CDTF">2023-05-04T21:29:59Z</dcterms:modified>
</cp:coreProperties>
</file>