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7"/>
  </p:notesMasterIdLst>
  <p:handoutMasterIdLst>
    <p:handoutMasterId r:id="rId8"/>
  </p:handoutMasterIdLst>
  <p:sldIdLst>
    <p:sldId id="265" r:id="rId2"/>
    <p:sldId id="266" r:id="rId3"/>
    <p:sldId id="267" r:id="rId4"/>
    <p:sldId id="268" r:id="rId5"/>
    <p:sldId id="269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 autoAdjust="0"/>
    <p:restoredTop sz="99255" autoAdjust="0"/>
  </p:normalViewPr>
  <p:slideViewPr>
    <p:cSldViewPr snapToGrid="0" snapToObjects="1">
      <p:cViewPr>
        <p:scale>
          <a:sx n="150" d="100"/>
          <a:sy n="150" d="100"/>
        </p:scale>
        <p:origin x="102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2D8AEA-7D73-6E43-92F9-94D2B4B31F1E}" type="datetimeFigureOut">
              <a:rPr lang="en-US" smtClean="0"/>
              <a:t>3/5/2014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05BBF-FED6-4643-A918-77E43981C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2438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Verdana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Verdana"/>
              </a:defRPr>
            </a:lvl1pPr>
          </a:lstStyle>
          <a:p>
            <a:fld id="{B4FDF697-7F82-B54D-9F39-A7B089FBA7EC}" type="datetimeFigureOut">
              <a:rPr lang="en-US" smtClean="0"/>
              <a:pPr/>
              <a:t>3/5/2014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Verdana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Verdana"/>
              </a:defRPr>
            </a:lvl1pPr>
          </a:lstStyle>
          <a:p>
            <a:fld id="{84BCD870-39E5-3F4E-AC8A-089ADAB33E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38620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Verdana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Verdana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Verdana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Verdana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Verdana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CD870-39E5-3F4E-AC8A-089ADAB33E5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9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psc_bc_bcma_configured_RGB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06" b="18738"/>
          <a:stretch/>
        </p:blipFill>
        <p:spPr>
          <a:xfrm>
            <a:off x="3208865" y="6206066"/>
            <a:ext cx="2719143" cy="510037"/>
          </a:xfrm>
          <a:prstGeom prst="rect">
            <a:avLst/>
          </a:prstGeom>
        </p:spPr>
      </p:pic>
      <p:pic>
        <p:nvPicPr>
          <p:cNvPr id="2" name="Picture 1" descr="DoFP_Prov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411" y="5142609"/>
            <a:ext cx="4531898" cy="75531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435993" y="0"/>
            <a:ext cx="8283862" cy="6444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  <a:latin typeface="Verdana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2597001" y="2959979"/>
            <a:ext cx="6122854" cy="1159560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2597000" y="3522472"/>
            <a:ext cx="6122855" cy="1348847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436563" y="730250"/>
            <a:ext cx="8283575" cy="1969676"/>
          </a:xfrm>
          <a:solidFill>
            <a:srgbClr val="FFFF00"/>
          </a:solidFill>
        </p:spPr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 flipV="1">
            <a:off x="435993" y="6038523"/>
            <a:ext cx="8283862" cy="838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Verdana"/>
            </a:endParaRPr>
          </a:p>
        </p:txBody>
      </p:sp>
      <p:pic>
        <p:nvPicPr>
          <p:cNvPr id="4" name="Picture 3" descr="bc_gpsc_dobc_RGB.jp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66" b="11320"/>
          <a:stretch/>
        </p:blipFill>
        <p:spPr>
          <a:xfrm>
            <a:off x="2810929" y="6206066"/>
            <a:ext cx="3404692" cy="59266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436563" y="730249"/>
            <a:ext cx="8283575" cy="5308273"/>
          </a:xfrm>
          <a:solidFill>
            <a:srgbClr val="FFFF00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435993" y="0"/>
            <a:ext cx="8283862" cy="6444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  <a:latin typeface="Verdana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2597001" y="3381970"/>
            <a:ext cx="5756777" cy="1159560"/>
          </a:xfrm>
        </p:spPr>
        <p:txBody>
          <a:bodyPr>
            <a:noAutofit/>
          </a:bodyPr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Section title style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 flipV="1">
            <a:off x="435993" y="6038523"/>
            <a:ext cx="8283862" cy="838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  <a:latin typeface="Verdana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97001" y="2973489"/>
            <a:ext cx="5756778" cy="714216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Section number style</a:t>
            </a:r>
            <a:endParaRPr lang="en-US" dirty="0"/>
          </a:p>
        </p:txBody>
      </p:sp>
      <p:pic>
        <p:nvPicPr>
          <p:cNvPr id="10" name="Picture 9" descr="DoFP_Prov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121" y="6251600"/>
            <a:ext cx="2787023" cy="46450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orm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2741" y="1241523"/>
            <a:ext cx="3988740" cy="639665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Caption text style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0" y="1241524"/>
            <a:ext cx="4147854" cy="90982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0" y="2340889"/>
            <a:ext cx="4147854" cy="3629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hart Placeholder 11"/>
          <p:cNvSpPr>
            <a:spLocks noGrp="1"/>
          </p:cNvSpPr>
          <p:nvPr>
            <p:ph type="chart" sz="quarter" idx="13"/>
          </p:nvPr>
        </p:nvSpPr>
        <p:spPr>
          <a:xfrm>
            <a:off x="432740" y="1881188"/>
            <a:ext cx="3988447" cy="40895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2148" y="733778"/>
            <a:ext cx="8277706" cy="2822222"/>
          </a:xfrm>
          <a:solidFill>
            <a:srgbClr val="FFFF00"/>
          </a:solidFill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97001" y="4543777"/>
            <a:ext cx="6122853" cy="1326445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Caption text style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597001" y="3781777"/>
            <a:ext cx="6122854" cy="761999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oFP_Prov.jpg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121" y="6251600"/>
            <a:ext cx="2787023" cy="46450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7001" y="1241524"/>
            <a:ext cx="6122854" cy="9098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6999" y="2340889"/>
            <a:ext cx="6122855" cy="3629800"/>
          </a:xfrm>
          <a:prstGeom prst="rect">
            <a:avLst/>
          </a:prstGeom>
        </p:spPr>
        <p:txBody>
          <a:bodyPr vert="horz" lIns="0" tIns="0" rIns="0" bIns="0" numCol="1" rtlCol="0" anchor="t" anchorCtr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6</a:t>
            </a:r>
          </a:p>
          <a:p>
            <a:pPr lvl="6"/>
            <a:r>
              <a:rPr lang="en-US" dirty="0" smtClean="0"/>
              <a:t>7</a:t>
            </a:r>
          </a:p>
          <a:p>
            <a:pPr lvl="7"/>
            <a:r>
              <a:rPr lang="en-US" dirty="0" smtClean="0"/>
              <a:t>8</a:t>
            </a:r>
          </a:p>
          <a:p>
            <a:pPr lvl="8"/>
            <a:r>
              <a:rPr lang="en-US" dirty="0" smtClean="0"/>
              <a:t>9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5993" y="0"/>
            <a:ext cx="8283862" cy="6444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  <a:latin typeface="Verdan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57854" y="6350978"/>
            <a:ext cx="7620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400" b="1" i="0">
                <a:solidFill>
                  <a:schemeClr val="tx1">
                    <a:lumMod val="85000"/>
                    <a:lumOff val="15000"/>
                  </a:schemeClr>
                </a:solidFill>
                <a:latin typeface="Verdana"/>
              </a:defRPr>
            </a:lvl1pPr>
          </a:lstStyle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 flipV="1">
            <a:off x="435993" y="6038523"/>
            <a:ext cx="8283862" cy="838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  <a:latin typeface="Verdan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2" r:id="rId3"/>
    <p:sldLayoutId id="2147483666" r:id="rId4"/>
    <p:sldLayoutId id="2147483667" r:id="rId5"/>
    <p:sldLayoutId id="2147483668" r:id="rId6"/>
    <p:sldLayoutId id="2147483669" r:id="rId7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b="1" i="0" kern="1200">
          <a:solidFill>
            <a:schemeClr val="tx1">
              <a:lumMod val="85000"/>
              <a:lumOff val="15000"/>
            </a:schemeClr>
          </a:solidFill>
          <a:latin typeface="Verdana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1"/>
        </a:buClr>
        <a:buSzPct val="150000"/>
        <a:buFontTx/>
        <a:buNone/>
        <a:defRPr sz="2400" kern="1200">
          <a:solidFill>
            <a:schemeClr val="tx1"/>
          </a:solidFill>
          <a:latin typeface="Verdana"/>
          <a:ea typeface="+mn-ea"/>
          <a:cs typeface="+mn-cs"/>
        </a:defRPr>
      </a:lvl1pPr>
      <a:lvl2pPr marL="273050" indent="-273050" algn="l" defTabSz="914400" rtl="0" eaLnBrk="1" latinLnBrk="0" hangingPunct="1">
        <a:spcBef>
          <a:spcPct val="20000"/>
        </a:spcBef>
        <a:buClr>
          <a:schemeClr val="accent1"/>
        </a:buClr>
        <a:buSzPct val="150000"/>
        <a:buFont typeface="Arial" pitchFamily="34" charset="0"/>
        <a:buChar char="•"/>
        <a:defRPr sz="2200" kern="1200">
          <a:solidFill>
            <a:schemeClr val="tx1"/>
          </a:solidFill>
          <a:latin typeface="Verdana"/>
          <a:ea typeface="+mn-ea"/>
          <a:cs typeface="+mn-cs"/>
        </a:defRPr>
      </a:lvl2pPr>
      <a:lvl3pPr marL="625475" indent="-265113" algn="l" defTabSz="900113" rtl="0" eaLnBrk="1" latinLnBrk="0" hangingPunct="1">
        <a:spcBef>
          <a:spcPct val="20000"/>
        </a:spcBef>
        <a:buClr>
          <a:schemeClr val="accent1"/>
        </a:buClr>
        <a:buSzPct val="150000"/>
        <a:buFont typeface="Arial" pitchFamily="34" charset="0"/>
        <a:buChar char="•"/>
        <a:defRPr sz="2200" kern="1200">
          <a:solidFill>
            <a:schemeClr val="tx1"/>
          </a:solidFill>
          <a:latin typeface="Verdana"/>
          <a:ea typeface="+mn-ea"/>
          <a:cs typeface="+mn-cs"/>
        </a:defRPr>
      </a:lvl3pPr>
      <a:lvl4pPr marL="900113" indent="-274638" algn="l" defTabSz="914400" rtl="0" eaLnBrk="1" latinLnBrk="0" hangingPunct="1">
        <a:spcBef>
          <a:spcPct val="20000"/>
        </a:spcBef>
        <a:buClr>
          <a:schemeClr val="accent1"/>
        </a:buClr>
        <a:buSzPct val="150000"/>
        <a:buFont typeface="Arial" pitchFamily="34" charset="0"/>
        <a:buChar char="•"/>
        <a:defRPr sz="2200" kern="1200">
          <a:solidFill>
            <a:schemeClr val="tx1"/>
          </a:solidFill>
          <a:latin typeface="Verdana"/>
          <a:ea typeface="+mn-ea"/>
          <a:cs typeface="+mn-cs"/>
        </a:defRPr>
      </a:lvl4pPr>
      <a:lvl5pPr marL="1165225" indent="-265113" algn="l" defTabSz="914400" rtl="0" eaLnBrk="1" latinLnBrk="0" hangingPunct="1">
        <a:spcBef>
          <a:spcPct val="20000"/>
        </a:spcBef>
        <a:buClr>
          <a:schemeClr val="accent1"/>
        </a:buClr>
        <a:buSzPct val="150000"/>
        <a:buFont typeface="Arial" pitchFamily="34" charset="0"/>
        <a:buChar char="•"/>
        <a:defRPr sz="2200" kern="1200" baseline="0">
          <a:solidFill>
            <a:schemeClr val="tx1"/>
          </a:solidFill>
          <a:latin typeface="Verdana"/>
          <a:ea typeface="+mn-ea"/>
          <a:cs typeface="+mn-cs"/>
        </a:defRPr>
      </a:lvl5pPr>
      <a:lvl6pPr marL="1430338" indent="-265113" algn="l" defTabSz="914400" rtl="0" eaLnBrk="1" latinLnBrk="0" hangingPunct="1">
        <a:spcBef>
          <a:spcPct val="20000"/>
        </a:spcBef>
        <a:buClr>
          <a:schemeClr val="accent1"/>
        </a:buClr>
        <a:buSzPct val="150000"/>
        <a:buFont typeface="Arial" pitchFamily="34" charset="0"/>
        <a:buChar char="•"/>
        <a:defRPr sz="2200" kern="1200">
          <a:solidFill>
            <a:schemeClr val="tx1"/>
          </a:solidFill>
          <a:latin typeface="Verdana"/>
          <a:ea typeface="+mn-ea"/>
          <a:cs typeface="+mn-cs"/>
        </a:defRPr>
      </a:lvl6pPr>
      <a:lvl7pPr marL="1706563" indent="-276225" algn="l" defTabSz="914400" rtl="0" eaLnBrk="1" latinLnBrk="0" hangingPunct="1">
        <a:spcBef>
          <a:spcPct val="20000"/>
        </a:spcBef>
        <a:buClr>
          <a:schemeClr val="accent1"/>
        </a:buClr>
        <a:buSzPct val="150000"/>
        <a:buFont typeface="Arial" pitchFamily="34" charset="0"/>
        <a:buChar char="•"/>
        <a:defRPr sz="2200" kern="1200">
          <a:solidFill>
            <a:schemeClr val="tx1"/>
          </a:solidFill>
          <a:latin typeface="Verdana"/>
          <a:ea typeface="+mn-ea"/>
          <a:cs typeface="+mn-cs"/>
        </a:defRPr>
      </a:lvl7pPr>
      <a:lvl8pPr marL="1971675" indent="-265113" algn="l" defTabSz="914400" rtl="0" eaLnBrk="1" latinLnBrk="0" hangingPunct="1">
        <a:spcBef>
          <a:spcPct val="20000"/>
        </a:spcBef>
        <a:buClr>
          <a:schemeClr val="accent1"/>
        </a:buClr>
        <a:buSzPct val="150000"/>
        <a:buFont typeface="Arial" pitchFamily="34" charset="0"/>
        <a:buChar char="•"/>
        <a:defRPr sz="2200" kern="1200">
          <a:solidFill>
            <a:schemeClr val="tx1"/>
          </a:solidFill>
          <a:latin typeface="Verdana"/>
          <a:ea typeface="+mn-ea"/>
          <a:cs typeface="+mn-cs"/>
        </a:defRPr>
      </a:lvl8pPr>
      <a:lvl9pPr marL="2246313" indent="-274638" algn="l" defTabSz="914400" rtl="0" eaLnBrk="1" latinLnBrk="0" hangingPunct="1">
        <a:spcBef>
          <a:spcPct val="20000"/>
        </a:spcBef>
        <a:buClr>
          <a:schemeClr val="accent1"/>
        </a:buClr>
        <a:buSzPct val="150000"/>
        <a:buFont typeface="Arial" pitchFamily="34" charset="0"/>
        <a:buChar char="•"/>
        <a:defRPr sz="2200" kern="1200">
          <a:solidFill>
            <a:schemeClr val="tx1"/>
          </a:solidFill>
          <a:latin typeface="Verdana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712" y="1619250"/>
            <a:ext cx="2971800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337" y="990600"/>
            <a:ext cx="8229600" cy="914400"/>
          </a:xfrm>
        </p:spPr>
        <p:txBody>
          <a:bodyPr/>
          <a:lstStyle/>
          <a:p>
            <a:r>
              <a:rPr lang="en-US" dirty="0" smtClean="0"/>
              <a:t>Welcome to the {WEBINAR NAME} Webinar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>
                <a:solidFill>
                  <a:srgbClr val="141313">
                    <a:lumMod val="85000"/>
                    <a:lumOff val="15000"/>
                  </a:srgbClr>
                </a:solidFill>
              </a:rPr>
              <a:pPr/>
              <a:t>1</a:t>
            </a:fld>
            <a:endParaRPr lang="en-US">
              <a:solidFill>
                <a:srgbClr val="141313">
                  <a:lumMod val="85000"/>
                  <a:lumOff val="15000"/>
                </a:srgbClr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33400" y="1795665"/>
            <a:ext cx="8110980" cy="3106273"/>
          </a:xfrm>
          <a:prstGeom prst="rect">
            <a:avLst/>
          </a:prstGeom>
        </p:spPr>
        <p:txBody>
          <a:bodyPr vert="horz" lIns="0" tIns="0" rIns="0" bIns="0" numCol="1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50000"/>
              <a:buFontTx/>
              <a:buNone/>
              <a:defRPr sz="2400" kern="1200">
                <a:solidFill>
                  <a:schemeClr val="tx1"/>
                </a:solidFill>
                <a:latin typeface="Verdana"/>
                <a:ea typeface="+mn-ea"/>
                <a:cs typeface="+mn-cs"/>
              </a:defRPr>
            </a:lvl1pPr>
            <a:lvl2pPr marL="273050" indent="-27305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SzPct val="150000"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Verdana"/>
                <a:ea typeface="+mn-ea"/>
                <a:cs typeface="+mn-cs"/>
              </a:defRPr>
            </a:lvl2pPr>
            <a:lvl3pPr marL="625475" indent="-265113" algn="l" defTabSz="900113" rtl="0" eaLnBrk="1" latinLnBrk="0" hangingPunct="1">
              <a:spcBef>
                <a:spcPct val="20000"/>
              </a:spcBef>
              <a:buClr>
                <a:schemeClr val="accent3"/>
              </a:buClr>
              <a:buSzPct val="150000"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Verdana"/>
                <a:ea typeface="+mn-ea"/>
                <a:cs typeface="+mn-cs"/>
              </a:defRPr>
            </a:lvl3pPr>
            <a:lvl4pPr marL="900113" indent="-274638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SzPct val="150000"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Verdana"/>
                <a:ea typeface="+mn-ea"/>
                <a:cs typeface="+mn-cs"/>
              </a:defRPr>
            </a:lvl4pPr>
            <a:lvl5pPr marL="1165225" indent="-26511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SzPct val="150000"/>
              <a:buFont typeface="Arial" pitchFamily="34" charset="0"/>
              <a:buChar char="•"/>
              <a:defRPr sz="2200" kern="1200" baseline="0">
                <a:solidFill>
                  <a:schemeClr val="tx1"/>
                </a:solidFill>
                <a:latin typeface="Verdana"/>
                <a:ea typeface="+mn-ea"/>
                <a:cs typeface="+mn-cs"/>
              </a:defRPr>
            </a:lvl5pPr>
            <a:lvl6pPr marL="1430338" indent="-26511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SzPct val="150000"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Verdana"/>
                <a:ea typeface="+mn-ea"/>
                <a:cs typeface="+mn-cs"/>
              </a:defRPr>
            </a:lvl6pPr>
            <a:lvl7pPr marL="1706563" indent="-276225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SzPct val="150000"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Verdana"/>
                <a:ea typeface="+mn-ea"/>
                <a:cs typeface="+mn-cs"/>
              </a:defRPr>
            </a:lvl7pPr>
            <a:lvl8pPr marL="1971675" indent="-26511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SzPct val="150000"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Verdana"/>
                <a:ea typeface="+mn-ea"/>
                <a:cs typeface="+mn-cs"/>
              </a:defRPr>
            </a:lvl8pPr>
            <a:lvl9pPr marL="2246313" indent="-274638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SzPct val="150000"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Verdana"/>
                <a:ea typeface="+mn-ea"/>
                <a:cs typeface="+mn-cs"/>
              </a:defRPr>
            </a:lvl9pPr>
          </a:lstStyle>
          <a:p>
            <a:pPr>
              <a:buClr>
                <a:srgbClr val="00688A"/>
              </a:buClr>
            </a:pPr>
            <a:r>
              <a:rPr lang="en-US" dirty="0" smtClean="0">
                <a:solidFill>
                  <a:srgbClr val="141313"/>
                </a:solidFill>
              </a:rPr>
              <a:t>The webinar will start at {TIME}.</a:t>
            </a:r>
          </a:p>
          <a:p>
            <a:pPr>
              <a:buClr>
                <a:srgbClr val="00688A"/>
              </a:buClr>
            </a:pPr>
            <a:endParaRPr lang="en-US" dirty="0">
              <a:solidFill>
                <a:srgbClr val="141313"/>
              </a:solidFill>
            </a:endParaRPr>
          </a:p>
          <a:p>
            <a:pPr>
              <a:buClr>
                <a:srgbClr val="00688A"/>
              </a:buClr>
            </a:pPr>
            <a:r>
              <a:rPr lang="en-US" dirty="0" smtClean="0">
                <a:solidFill>
                  <a:srgbClr val="141313"/>
                </a:solidFill>
              </a:rPr>
              <a:t>You may do a sound check </a:t>
            </a:r>
          </a:p>
          <a:p>
            <a:pPr>
              <a:buClr>
                <a:srgbClr val="00688A"/>
              </a:buClr>
            </a:pPr>
            <a:r>
              <a:rPr lang="en-US" dirty="0" smtClean="0">
                <a:solidFill>
                  <a:srgbClr val="141313"/>
                </a:solidFill>
              </a:rPr>
              <a:t>when you first log in, then please </a:t>
            </a:r>
          </a:p>
          <a:p>
            <a:pPr>
              <a:buClr>
                <a:srgbClr val="00688A"/>
              </a:buClr>
            </a:pPr>
            <a:r>
              <a:rPr lang="en-US" dirty="0" smtClean="0">
                <a:solidFill>
                  <a:srgbClr val="141313"/>
                </a:solidFill>
              </a:rPr>
              <a:t>mute yourself by clicking on the </a:t>
            </a:r>
          </a:p>
          <a:p>
            <a:pPr>
              <a:buClr>
                <a:srgbClr val="00688A"/>
              </a:buClr>
            </a:pPr>
            <a:r>
              <a:rPr lang="en-US" dirty="0" smtClean="0">
                <a:solidFill>
                  <a:srgbClr val="141313"/>
                </a:solidFill>
              </a:rPr>
              <a:t>green </a:t>
            </a:r>
            <a:r>
              <a:rPr lang="en-US" dirty="0" err="1" smtClean="0">
                <a:solidFill>
                  <a:srgbClr val="141313"/>
                </a:solidFill>
              </a:rPr>
              <a:t>mic</a:t>
            </a:r>
            <a:r>
              <a:rPr lang="en-US" dirty="0" smtClean="0">
                <a:solidFill>
                  <a:srgbClr val="141313"/>
                </a:solidFill>
              </a:rPr>
              <a:t> button: </a:t>
            </a:r>
          </a:p>
          <a:p>
            <a:pPr>
              <a:buClr>
                <a:srgbClr val="00688A"/>
              </a:buClr>
            </a:pPr>
            <a:endParaRPr lang="en-US" b="1" dirty="0">
              <a:solidFill>
                <a:srgbClr val="141313"/>
              </a:solidFill>
            </a:endParaRPr>
          </a:p>
          <a:p>
            <a:pPr>
              <a:buClr>
                <a:srgbClr val="00688A"/>
              </a:buClr>
            </a:pPr>
            <a:r>
              <a:rPr lang="en-US" dirty="0" smtClean="0">
                <a:solidFill>
                  <a:srgbClr val="141313"/>
                </a:solidFill>
              </a:rPr>
              <a:t>If you’re having trouble </a:t>
            </a:r>
            <a:endParaRPr lang="en-US" dirty="0">
              <a:solidFill>
                <a:srgbClr val="141313"/>
              </a:solidFill>
            </a:endParaRPr>
          </a:p>
          <a:p>
            <a:pPr>
              <a:buClr>
                <a:srgbClr val="00688A"/>
              </a:buClr>
            </a:pPr>
            <a:r>
              <a:rPr lang="en-US" dirty="0" smtClean="0">
                <a:solidFill>
                  <a:srgbClr val="141313"/>
                </a:solidFill>
              </a:rPr>
              <a:t>connecting to the audio, send a </a:t>
            </a:r>
          </a:p>
          <a:p>
            <a:pPr>
              <a:buClr>
                <a:srgbClr val="00688A"/>
              </a:buClr>
            </a:pPr>
            <a:r>
              <a:rPr lang="en-US" dirty="0" smtClean="0">
                <a:solidFill>
                  <a:srgbClr val="141313"/>
                </a:solidFill>
              </a:rPr>
              <a:t>message to the provincial team </a:t>
            </a:r>
          </a:p>
          <a:p>
            <a:pPr>
              <a:buClr>
                <a:srgbClr val="00688A"/>
              </a:buClr>
            </a:pPr>
            <a:r>
              <a:rPr lang="en-US" dirty="0" smtClean="0">
                <a:solidFill>
                  <a:srgbClr val="141313"/>
                </a:solidFill>
              </a:rPr>
              <a:t>through the chat window.</a:t>
            </a:r>
          </a:p>
          <a:p>
            <a:pPr>
              <a:buClr>
                <a:srgbClr val="00688A"/>
              </a:buClr>
            </a:pPr>
            <a:endParaRPr lang="en-US" b="1" dirty="0" smtClean="0">
              <a:solidFill>
                <a:srgbClr val="006D8A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981" y="3616415"/>
            <a:ext cx="496232" cy="514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Arrow Connector 14"/>
          <p:cNvCxnSpPr/>
          <p:nvPr/>
        </p:nvCxnSpPr>
        <p:spPr>
          <a:xfrm flipV="1">
            <a:off x="4295775" y="4245327"/>
            <a:ext cx="2133600" cy="355248"/>
          </a:xfrm>
          <a:prstGeom prst="straightConnector1">
            <a:avLst/>
          </a:prstGeom>
          <a:ln w="28575">
            <a:solidFill>
              <a:srgbClr val="DC661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4739912" y="2368902"/>
            <a:ext cx="1066800" cy="355248"/>
          </a:xfrm>
          <a:prstGeom prst="straightConnector1">
            <a:avLst/>
          </a:prstGeom>
          <a:ln w="28575">
            <a:solidFill>
              <a:srgbClr val="DC661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124" y="4578089"/>
            <a:ext cx="2532888" cy="619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282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436563" y="2959979"/>
            <a:ext cx="8283292" cy="538595"/>
          </a:xfrm>
        </p:spPr>
        <p:txBody>
          <a:bodyPr/>
          <a:lstStyle/>
          <a:p>
            <a:pPr algn="ctr"/>
            <a:r>
              <a:rPr lang="en-US" dirty="0" smtClean="0"/>
              <a:t>{WEBINAR NAME} Webinar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436564" y="3760968"/>
            <a:ext cx="8283292" cy="1110352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/>
              <a:t>{DESCRIPTION OF WEBINAR TAG LINE}</a:t>
            </a:r>
            <a:endParaRPr lang="en-US" sz="2400" dirty="0"/>
          </a:p>
        </p:txBody>
      </p:sp>
      <p:pic>
        <p:nvPicPr>
          <p:cNvPr id="10" name="Picture Placeholder 10" descr="200511472-006_full.jpg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40" b="60034"/>
          <a:stretch/>
        </p:blipFill>
        <p:spPr>
          <a:xfrm>
            <a:off x="436563" y="821264"/>
            <a:ext cx="8283575" cy="1844793"/>
          </a:xfrm>
        </p:spPr>
      </p:pic>
    </p:spTree>
    <p:extLst>
      <p:ext uri="{BB962C8B-B14F-4D97-AF65-F5344CB8AC3E}">
        <p14:creationId xmlns:p14="http://schemas.microsoft.com/office/powerpoint/2010/main" val="4198453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9" name="Picture 2" descr="C:\Users\rhussen\Desktop\controlpanelsideba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7854" y="1312306"/>
            <a:ext cx="304800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rhussen\Desktop\raisehan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429" y="3239669"/>
            <a:ext cx="737904" cy="86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rhussen\Desktop\lowerhan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275" y="4667885"/>
            <a:ext cx="733425" cy="85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42925" y="942975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47701" y="950872"/>
            <a:ext cx="4545105" cy="938253"/>
          </a:xfrm>
        </p:spPr>
        <p:txBody>
          <a:bodyPr/>
          <a:lstStyle/>
          <a:p>
            <a:r>
              <a:rPr lang="en-US" dirty="0" smtClean="0"/>
              <a:t>Hand Raising</a:t>
            </a:r>
            <a:endParaRPr lang="en-CA" dirty="0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647701" y="1645048"/>
            <a:ext cx="6715124" cy="3574494"/>
          </a:xfrm>
        </p:spPr>
        <p:txBody>
          <a:bodyPr/>
          <a:lstStyle/>
          <a:p>
            <a:pPr>
              <a:spcAft>
                <a:spcPts val="300"/>
              </a:spcAft>
            </a:pPr>
            <a:r>
              <a:rPr lang="en-US" sz="2000" dirty="0" smtClean="0"/>
              <a:t>The hand raising feature is found on the left-hand side of the </a:t>
            </a:r>
            <a:r>
              <a:rPr lang="en-US" sz="2000" dirty="0" err="1" smtClean="0"/>
              <a:t>GoToWebinar</a:t>
            </a:r>
            <a:r>
              <a:rPr lang="en-US" sz="2000" dirty="0" smtClean="0"/>
              <a:t> control panel. By default, your hand will not be raised. </a:t>
            </a:r>
          </a:p>
          <a:p>
            <a:pPr>
              <a:spcAft>
                <a:spcPts val="300"/>
              </a:spcAft>
            </a:pPr>
            <a:endParaRPr lang="en-US" sz="2000" b="1" dirty="0" smtClean="0"/>
          </a:p>
          <a:p>
            <a:pPr>
              <a:spcAft>
                <a:spcPts val="300"/>
              </a:spcAft>
            </a:pPr>
            <a:endParaRPr lang="en-US" sz="2000" b="1" dirty="0" smtClean="0"/>
          </a:p>
          <a:p>
            <a:pPr>
              <a:spcAft>
                <a:spcPts val="300"/>
              </a:spcAft>
            </a:pPr>
            <a:r>
              <a:rPr lang="en-US" sz="2000" b="1" dirty="0" smtClean="0"/>
              <a:t>When your hand is down</a:t>
            </a:r>
            <a:r>
              <a:rPr lang="en-US" sz="2000" dirty="0" smtClean="0"/>
              <a:t>, </a:t>
            </a:r>
          </a:p>
          <a:p>
            <a:pPr>
              <a:spcAft>
                <a:spcPts val="300"/>
              </a:spcAft>
            </a:pPr>
            <a:r>
              <a:rPr lang="en-US" sz="2000" dirty="0" smtClean="0"/>
              <a:t>the button will look like this:</a:t>
            </a:r>
          </a:p>
          <a:p>
            <a:pPr>
              <a:spcAft>
                <a:spcPts val="300"/>
              </a:spcAft>
            </a:pPr>
            <a:endParaRPr lang="en-US" sz="2000" dirty="0"/>
          </a:p>
          <a:p>
            <a:pPr>
              <a:spcAft>
                <a:spcPts val="300"/>
              </a:spcAft>
            </a:pPr>
            <a:endParaRPr lang="en-US" sz="2000" dirty="0" smtClean="0"/>
          </a:p>
          <a:p>
            <a:pPr>
              <a:spcAft>
                <a:spcPts val="300"/>
              </a:spcAft>
            </a:pPr>
            <a:r>
              <a:rPr lang="en-US" sz="2000" dirty="0" smtClean="0"/>
              <a:t>When you would like to contribute to the </a:t>
            </a:r>
          </a:p>
          <a:p>
            <a:pPr>
              <a:spcAft>
                <a:spcPts val="300"/>
              </a:spcAft>
            </a:pPr>
            <a:r>
              <a:rPr lang="en-US" sz="2000" dirty="0" smtClean="0"/>
              <a:t>discussion, click on the button to raise your hand. </a:t>
            </a:r>
            <a:r>
              <a:rPr lang="en-US" sz="2000" b="1" dirty="0" smtClean="0"/>
              <a:t>When your hand is raised</a:t>
            </a:r>
            <a:r>
              <a:rPr lang="en-US" sz="2000" dirty="0" smtClean="0"/>
              <a:t> it will look like this: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7153275" y="2031443"/>
            <a:ext cx="699804" cy="425544"/>
          </a:xfrm>
          <a:prstGeom prst="straightConnector1">
            <a:avLst/>
          </a:prstGeom>
          <a:ln w="28575">
            <a:solidFill>
              <a:srgbClr val="DC661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05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248355"/>
            <a:ext cx="4545105" cy="938253"/>
          </a:xfrm>
        </p:spPr>
        <p:txBody>
          <a:bodyPr/>
          <a:lstStyle/>
          <a:p>
            <a:r>
              <a:rPr lang="en-US" dirty="0" smtClean="0"/>
              <a:t>Presenters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2592125"/>
            <a:ext cx="2908299" cy="3224688"/>
          </a:xfrm>
        </p:spPr>
        <p:txBody>
          <a:bodyPr/>
          <a:lstStyle/>
          <a:p>
            <a:pPr>
              <a:spcAft>
                <a:spcPts val="300"/>
              </a:spcAft>
            </a:pPr>
            <a:r>
              <a:rPr lang="en-US" dirty="0" smtClean="0"/>
              <a:t>Lisa Adams</a:t>
            </a:r>
          </a:p>
          <a:p>
            <a:pPr>
              <a:spcAft>
                <a:spcPts val="300"/>
              </a:spcAft>
            </a:pPr>
            <a:r>
              <a:rPr lang="en-US" sz="1400" i="1" dirty="0" smtClean="0"/>
              <a:t>Physician Engagement Leader</a:t>
            </a:r>
          </a:p>
          <a:p>
            <a:pPr>
              <a:spcAft>
                <a:spcPts val="300"/>
              </a:spcAft>
            </a:pPr>
            <a:endParaRPr lang="en-US" sz="1400" dirty="0" smtClean="0"/>
          </a:p>
          <a:p>
            <a:pPr>
              <a:spcAft>
                <a:spcPts val="300"/>
              </a:spcAft>
            </a:pPr>
            <a:r>
              <a:rPr lang="en-US" dirty="0" smtClean="0"/>
              <a:t>Afsaneh Moradi</a:t>
            </a:r>
          </a:p>
          <a:p>
            <a:pPr>
              <a:spcAft>
                <a:spcPts val="300"/>
              </a:spcAft>
            </a:pPr>
            <a:r>
              <a:rPr lang="en-US" sz="1400" i="1" dirty="0"/>
              <a:t>Physician Engagement </a:t>
            </a:r>
            <a:r>
              <a:rPr lang="en-US" sz="1400" i="1" dirty="0" smtClean="0"/>
              <a:t>Leader</a:t>
            </a:r>
            <a:endParaRPr lang="en-US" sz="14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230" y="2558444"/>
            <a:ext cx="3947624" cy="228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95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9" name="Picture Placeholder 8" descr="IMG_0637_waitingroo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6" b="1936"/>
          <a:stretch>
            <a:fillRect/>
          </a:stretch>
        </p:blipFill>
        <p:spPr>
          <a:xfrm>
            <a:off x="436563" y="829733"/>
            <a:ext cx="8283575" cy="5208789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275549" y="4965513"/>
            <a:ext cx="6485325" cy="7206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i="0" kern="1200">
                <a:solidFill>
                  <a:schemeClr val="tx1"/>
                </a:solidFill>
                <a:latin typeface="Verdana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Thank you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1481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DoFP Rebrand 2">
      <a:dk1>
        <a:srgbClr val="141313"/>
      </a:dk1>
      <a:lt1>
        <a:srgbClr val="FFFFFF"/>
      </a:lt1>
      <a:dk2>
        <a:srgbClr val="006D8A"/>
      </a:dk2>
      <a:lt2>
        <a:srgbClr val="FFFFFE"/>
      </a:lt2>
      <a:accent1>
        <a:srgbClr val="006D8A"/>
      </a:accent1>
      <a:accent2>
        <a:srgbClr val="DC661E"/>
      </a:accent2>
      <a:accent3>
        <a:srgbClr val="BBC09B"/>
      </a:accent3>
      <a:accent4>
        <a:srgbClr val="8E8981"/>
      </a:accent4>
      <a:accent5>
        <a:srgbClr val="726E67"/>
      </a:accent5>
      <a:accent6>
        <a:srgbClr val="55524D"/>
      </a:accent6>
      <a:hlink>
        <a:srgbClr val="0000FF"/>
      </a:hlink>
      <a:folHlink>
        <a:srgbClr val="800080"/>
      </a:folHlink>
    </a:clrScheme>
    <a:fontScheme name="Advantage">
      <a:majorFont>
        <a:latin typeface="Rockwell"/>
        <a:ea typeface=""/>
        <a:cs typeface=""/>
        <a:font script="Jpan" typeface="ＭＳ ゴシック"/>
      </a:majorFont>
      <a:minorFont>
        <a:latin typeface="Rockwell"/>
        <a:ea typeface=""/>
        <a:cs typeface=""/>
        <a:font script="Jpan" typeface="ＭＳ ゴシック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263</TotalTime>
  <Words>163</Words>
  <Application>Microsoft Office PowerPoint</Application>
  <PresentationFormat>On-screen Show (4:3)</PresentationFormat>
  <Paragraphs>37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NewsPrint</vt:lpstr>
      <vt:lpstr>Welcome to the {WEBINAR NAME} Webinar</vt:lpstr>
      <vt:lpstr>{WEBINAR NAME} Webinar</vt:lpstr>
      <vt:lpstr>Hand Raising</vt:lpstr>
      <vt:lpstr>Presenters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Sigrid Albert</dc:creator>
  <cp:lastModifiedBy>Hussen, Robin</cp:lastModifiedBy>
  <cp:revision>43</cp:revision>
  <dcterms:created xsi:type="dcterms:W3CDTF">2011-01-28T01:44:45Z</dcterms:created>
  <dcterms:modified xsi:type="dcterms:W3CDTF">2014-03-06T00:20:27Z</dcterms:modified>
</cp:coreProperties>
</file>